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335" r:id="rId5"/>
    <p:sldId id="456" r:id="rId6"/>
    <p:sldId id="263" r:id="rId7"/>
    <p:sldId id="439" r:id="rId8"/>
    <p:sldId id="468" r:id="rId9"/>
    <p:sldId id="467" r:id="rId10"/>
    <p:sldId id="469" r:id="rId11"/>
    <p:sldId id="475" r:id="rId12"/>
    <p:sldId id="471" r:id="rId13"/>
    <p:sldId id="472" r:id="rId14"/>
    <p:sldId id="473" r:id="rId15"/>
    <p:sldId id="474" r:id="rId16"/>
    <p:sldId id="476" r:id="rId17"/>
    <p:sldId id="478" r:id="rId18"/>
    <p:sldId id="477" r:id="rId19"/>
    <p:sldId id="480" r:id="rId20"/>
    <p:sldId id="481" r:id="rId21"/>
    <p:sldId id="479" r:id="rId22"/>
    <p:sldId id="453" r:id="rId23"/>
  </p:sldIdLst>
  <p:sldSz cx="12192000" cy="6858000"/>
  <p:notesSz cx="6805613" cy="99441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022B"/>
    <a:srgbClr val="B81332"/>
    <a:srgbClr val="C01435"/>
    <a:srgbClr val="C71736"/>
    <a:srgbClr val="007AC2"/>
    <a:srgbClr val="00A188"/>
    <a:srgbClr val="8D1D82"/>
    <a:srgbClr val="95C11F"/>
    <a:srgbClr val="EA5599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38" autoAdjust="0"/>
  </p:normalViewPr>
  <p:slideViewPr>
    <p:cSldViewPr snapToGrid="0">
      <p:cViewPr varScale="1">
        <p:scale>
          <a:sx n="66" d="100"/>
          <a:sy n="66" d="100"/>
        </p:scale>
        <p:origin x="576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55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68418" cy="542631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 smtClean="0"/>
              <a:t>Modifiez le style </a:t>
            </a:r>
            <a:br>
              <a:rPr lang="fr-FR" noProof="0" dirty="0" smtClean="0"/>
            </a:br>
            <a:r>
              <a:rPr lang="fr-FR" noProof="0" dirty="0" smtClean="0"/>
              <a:t>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 smtClean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atr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B4AC7BF-8C90-458E-8078-1DF87F87B343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8DB5749-7CCC-4B2F-9E70-0CA5C23C5952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 numéro</a:t>
            </a:r>
            <a:endParaRPr lang="fr-FR" sz="1200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7E07093-4A3D-4E76-9A63-44069CF901EA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743240"/>
            <a:ext cx="5242392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394182-9587-468E-ACA7-6C39ADB231AE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0300" y="1743240"/>
            <a:ext cx="5254477" cy="438324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DeuxColonn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7E07093-4A3D-4E76-9A63-44069CF901EA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137" y="1744980"/>
            <a:ext cx="10751504" cy="4389120"/>
          </a:xfrm>
        </p:spPr>
        <p:txBody>
          <a:bodyPr numCol="2" spcCol="216000"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788384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MiseEnAv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42725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A81E33-CC03-4F8B-A6C4-F4DC458FC791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56DBCFF-9EF4-4749-B7CA-DBFD50831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01840" y="1746300"/>
            <a:ext cx="4372560" cy="4387800"/>
          </a:xfrm>
          <a:solidFill>
            <a:schemeClr val="tx2"/>
          </a:solidFill>
        </p:spPr>
        <p:txBody>
          <a:bodyPr lIns="360000" tIns="252000" rIns="360000" bIns="252000"/>
          <a:lstStyle>
            <a:lvl1pPr marL="355600" indent="-355600">
              <a:buClr>
                <a:schemeClr val="bg1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630238" indent="-274638">
              <a:buClr>
                <a:schemeClr val="bg1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720725" indent="0">
              <a:defRPr>
                <a:solidFill>
                  <a:schemeClr val="bg1"/>
                </a:solidFill>
              </a:defRPr>
            </a:lvl3pPr>
            <a:lvl4pPr marL="893763" indent="0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17904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CF0BB2-D454-4031-ABB4-68A84C6AE4FD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66948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164567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D2D2C270-5160-437C-A084-34FDE02A05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95285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092904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8344567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CE9DCD5E-4A5D-4AE3-B6E6-05FAB3D2F93B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10272904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882DE451-41D6-4E24-AF82-4D199C1930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2637" y="4286440"/>
            <a:ext cx="1440000" cy="5400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100" b="0"/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42DA93A6-68F2-4B88-8A9A-5701B043198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50256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95B35E9A-6E49-4FE7-BF89-1AB5C649315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178593" y="3723640"/>
            <a:ext cx="1440000" cy="540000"/>
          </a:xfrm>
        </p:spPr>
        <p:txBody>
          <a:bodyPr anchor="t"/>
          <a:lstStyle>
            <a:lvl1pPr marL="0" indent="0" algn="ctr">
              <a:buNone/>
              <a:defRPr sz="3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B0CA989D-B883-4C64-BFE8-6FBA26A82B20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6430256" y="2440750"/>
            <a:ext cx="1080000" cy="10800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5366704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3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934797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_&amp;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4530E0-9C24-461E-9236-2FCEE35FF8BA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15513DE8-4DA1-4B1A-BE67-4F444956655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025504" y="1727941"/>
            <a:ext cx="4445771" cy="440615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6" y="1744980"/>
            <a:ext cx="6138863" cy="4389120"/>
          </a:xfrm>
        </p:spPr>
        <p:txBody>
          <a:bodyPr/>
          <a:lstStyle>
            <a:lvl1pPr marL="355600" indent="-355600">
              <a:defRPr/>
            </a:lvl1pPr>
            <a:lvl2pPr marL="630238" indent="-274638">
              <a:defRPr/>
            </a:lvl2pPr>
            <a:lvl3pPr marL="720725" indent="0">
              <a:defRPr/>
            </a:lvl3pPr>
            <a:lvl4pPr marL="893763" indent="0">
              <a:defRPr/>
            </a:lvl4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748043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CD6F3F-E001-4FB0-B2FC-A375787B3DD3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720001" y="1729348"/>
            <a:ext cx="10748099" cy="436903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949654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Chiffre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6F152AA-A4AD-420F-9220-862BF5CFE04C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B834FC3-F98F-48CD-8C3A-74E6A5FC3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3315" y="2401207"/>
            <a:ext cx="4027325" cy="1260000"/>
          </a:xfrm>
        </p:spPr>
        <p:txBody>
          <a:bodyPr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02D7D404-B1CB-4081-84BD-E6D4C57EB2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43315" y="996936"/>
            <a:ext cx="4027348" cy="1440000"/>
          </a:xfrm>
        </p:spPr>
        <p:txBody>
          <a:bodyPr anchor="t"/>
          <a:lstStyle>
            <a:lvl1pPr marL="0" indent="0">
              <a:buNone/>
              <a:defRPr sz="9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NN%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6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 smtClean="0"/>
              <a:t>Modifiez le style </a:t>
            </a:r>
            <a:br>
              <a:rPr lang="fr-FR" noProof="0" dirty="0" smtClean="0"/>
            </a:br>
            <a:r>
              <a:rPr lang="fr-FR" noProof="0" dirty="0" smtClean="0"/>
              <a:t>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 smtClean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7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_&amp;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650F12-FC9B-423C-9DDE-8A51A6A305EE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2518" y="1200190"/>
            <a:ext cx="4028121" cy="252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7004" y="5061382"/>
            <a:ext cx="3030306" cy="72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D9A41D1-66FB-41D5-840F-2DDB8868C97E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2802C8B-B0EC-4743-AD22-84CA595D59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2992" y="2209366"/>
            <a:ext cx="3960000" cy="2880000"/>
          </a:xfrm>
          <a:ln w="3175">
            <a:noFill/>
          </a:ln>
        </p:spPr>
        <p:txBody>
          <a:bodyPr lIns="0" tIns="0" rIns="0" bIns="0"/>
          <a:lstStyle>
            <a:lvl1pPr marL="0" indent="0">
              <a:buNone/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F49BC4E-DACB-4666-810C-5EFE8B6A173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387004" y="1766339"/>
            <a:ext cx="2454996" cy="317995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943034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652F35E-9307-4CF5-AF6C-F6AEC3F4C8B9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2000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B9357445-E95E-4AFF-B86A-E38E02B9F6D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912780" y="2225675"/>
            <a:ext cx="3060000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3" name="Espace réservé du graphique 2">
            <a:extLst>
              <a:ext uri="{FF2B5EF4-FFF2-40B4-BE49-F238E27FC236}">
                <a16:creationId xmlns:a16="http://schemas.microsoft.com/office/drawing/2014/main" id="{89F97BC6-921E-4E5F-B035-247667FE4A89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7364641" y="2225675"/>
            <a:ext cx="4105999" cy="342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-680434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3702" y="-680434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32A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EA5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graphiques</a:t>
            </a:r>
            <a:endParaRPr lang="fr-FR" sz="1200" noProof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95025" y="-680434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88728" y="-680434"/>
            <a:ext cx="25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185791" y="-680434"/>
            <a:ext cx="252000" cy="2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31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676AC74-B7A9-49BC-BFE1-1E6E5F9FFCC1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5488" y="1772921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tableau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tableaux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735648" y="3942718"/>
            <a:ext cx="10741025" cy="194436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fr-FR" noProof="0" smtClean="0"/>
              <a:t>Cliquez sur l'icône pour ajouter un tableau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0827DC2-1991-4AA7-A7B1-299208865BC6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9256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13" name="Espace réservé pour une image  2">
            <a:extLst>
              <a:ext uri="{FF2B5EF4-FFF2-40B4-BE49-F238E27FC236}">
                <a16:creationId xmlns:a16="http://schemas.microsoft.com/office/drawing/2014/main" id="{5BED94BE-DD75-4C1E-B01B-60AB1E40C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1227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8A1500B-D2DF-4999-AD43-F723055563B0}"/>
              </a:ext>
            </a:extLst>
          </p:cNvPr>
          <p:cNvCxnSpPr>
            <a:cxnSpLocks/>
          </p:cNvCxnSpPr>
          <p:nvPr userDrawn="1"/>
        </p:nvCxnSpPr>
        <p:spPr>
          <a:xfrm>
            <a:off x="719138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876B217-9621-42D1-8A29-7EBFCB884D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162" y="2609850"/>
            <a:ext cx="2159952" cy="108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538163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endParaRPr lang="fr-FR" noProof="0" dirty="0"/>
          </a:p>
        </p:txBody>
      </p:sp>
      <p:sp>
        <p:nvSpPr>
          <p:cNvPr id="16" name="Espace réservé pour une image  2">
            <a:extLst>
              <a:ext uri="{FF2B5EF4-FFF2-40B4-BE49-F238E27FC236}">
                <a16:creationId xmlns:a16="http://schemas.microsoft.com/office/drawing/2014/main" id="{75CC39B0-0E8B-4CE2-B9AD-73D04280452F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543133" y="2539344"/>
            <a:ext cx="720000" cy="102538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Tahoma" panose="020B0604030504040204" pitchFamily="34" charset="0"/>
              <a:buNone/>
              <a:tabLst/>
              <a:defRPr/>
            </a:pPr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34B360F-4240-4975-83EB-12C71F3BB999}"/>
              </a:ext>
            </a:extLst>
          </p:cNvPr>
          <p:cNvCxnSpPr>
            <a:cxnSpLocks/>
          </p:cNvCxnSpPr>
          <p:nvPr userDrawn="1"/>
        </p:nvCxnSpPr>
        <p:spPr>
          <a:xfrm>
            <a:off x="4541044" y="2173289"/>
            <a:ext cx="72151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2" name="ZoneTexte 21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9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uatrièmede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473201" cy="6105596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3968B2F-6347-4D19-90F6-5E79B4095C97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_Photo_TexteRou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fr-FR" noProof="0" dirty="0" smtClean="0"/>
              <a:t>Modifiez le style </a:t>
            </a:r>
            <a:br>
              <a:rPr lang="fr-FR" noProof="0" dirty="0" smtClean="0"/>
            </a:br>
            <a:r>
              <a:rPr lang="fr-FR" noProof="0" dirty="0" smtClean="0"/>
              <a:t>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sp>
        <p:nvSpPr>
          <p:cNvPr id="13" name="ZoneTexte 12"/>
          <p:cNvSpPr txBox="1"/>
          <p:nvPr userDrawn="1"/>
        </p:nvSpPr>
        <p:spPr>
          <a:xfrm>
            <a:off x="3101676" y="6039576"/>
            <a:ext cx="2485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b="1" noProof="0" dirty="0" smtClean="0">
                <a:solidFill>
                  <a:schemeClr val="tx2"/>
                </a:solidFill>
              </a:rPr>
              <a:t>*</a:t>
            </a:r>
            <a:endParaRPr lang="fr-FR" sz="1050" b="1" noProof="0" dirty="0">
              <a:solidFill>
                <a:schemeClr val="tx2"/>
              </a:solidFill>
            </a:endParaRPr>
          </a:p>
        </p:txBody>
      </p:sp>
      <p:sp>
        <p:nvSpPr>
          <p:cNvPr id="17" name="ZoneTexte 16"/>
          <p:cNvSpPr txBox="1"/>
          <p:nvPr userDrawn="1"/>
        </p:nvSpPr>
        <p:spPr>
          <a:xfrm rot="16200000">
            <a:off x="10855001" y="4732026"/>
            <a:ext cx="139611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" b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Le monde est tel que nous le façonnons.</a:t>
            </a:r>
            <a:endParaRPr lang="fr-FR" sz="500" b="0" noProof="0" dirty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59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Dégradé_Texte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19"/>
            <a:ext cx="12192000" cy="611428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106" y="174147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0AE0C51-0B66-46A7-86E9-5C6CB561DF42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250" y="1741479"/>
            <a:ext cx="9851389" cy="60961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106" y="2403943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19250" y="2403944"/>
            <a:ext cx="9851389" cy="611523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23106" y="3066407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9250" y="3066408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23106" y="3728871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9250" y="3728872"/>
            <a:ext cx="9851389" cy="61199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23106" y="4391335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9250" y="4391335"/>
            <a:ext cx="9851389" cy="61723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23106" y="505379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19250" y="5053799"/>
            <a:ext cx="9851389" cy="61200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0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Grand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C48FBC-CFBE-43BF-BB5B-607C9EBA03DB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8468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maire_PetitePhoto_Texte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016B042-DA86-49DB-82CD-EC5561FE1CF5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les textes</a:t>
            </a:r>
            <a:endParaRPr lang="fr-FR" sz="1200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26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mier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F5A674-75FD-41C8-86F5-6CFBF61C2415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F60337-B497-435D-AF3A-A0D55006058C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 numéro</a:t>
            </a:r>
            <a:endParaRPr lang="fr-FR" sz="1200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8C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oisièmeIntercalaire_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0714EFA-167B-47C5-AC37-2CF1BD882F5E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Modifier les styles du texte du masque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noProof="0" dirty="0" smtClean="0"/>
              <a:t>Couleurs</a:t>
            </a:r>
            <a:r>
              <a:rPr lang="fr-FR" sz="1200" baseline="0" noProof="0" dirty="0" smtClean="0"/>
              <a:t> à utiliser pour le numéro</a:t>
            </a:r>
            <a:endParaRPr lang="fr-FR" sz="1200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 noProof="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</a:t>
            </a:r>
            <a:r>
              <a:rPr lang="fr-FR" noProof="0" dirty="0" smtClean="0"/>
              <a:t>niveau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0DA7B9F7-CE8B-485B-92DF-9B58509E5BE6}" type="datetime1">
              <a:rPr lang="fr-FR" noProof="0" smtClean="0"/>
              <a:pPr/>
              <a:t>06/05/2021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  <p:sldLayoutId id="2147483701" r:id="rId3"/>
    <p:sldLayoutId id="2147483706" r:id="rId4"/>
    <p:sldLayoutId id="2147483704" r:id="rId5"/>
    <p:sldLayoutId id="2147483707" r:id="rId6"/>
    <p:sldLayoutId id="2147483667" r:id="rId7"/>
    <p:sldLayoutId id="2147483669" r:id="rId8"/>
    <p:sldLayoutId id="2147483671" r:id="rId9"/>
    <p:sldLayoutId id="2147483673" r:id="rId10"/>
    <p:sldLayoutId id="2147483668" r:id="rId11"/>
    <p:sldLayoutId id="2147483708" r:id="rId12"/>
    <p:sldLayoutId id="2147483709" r:id="rId13"/>
    <p:sldLayoutId id="2147483728" r:id="rId14"/>
    <p:sldLayoutId id="2147483711" r:id="rId15"/>
    <p:sldLayoutId id="2147483715" r:id="rId16"/>
    <p:sldLayoutId id="2147483716" r:id="rId17"/>
    <p:sldLayoutId id="2147483712" r:id="rId18"/>
    <p:sldLayoutId id="2147483690" r:id="rId19"/>
    <p:sldLayoutId id="2147483689" r:id="rId20"/>
    <p:sldLayoutId id="2147483679" r:id="rId21"/>
    <p:sldLayoutId id="2147483713" r:id="rId22"/>
    <p:sldLayoutId id="2147483717" r:id="rId23"/>
    <p:sldLayoutId id="2147483718" r:id="rId24"/>
    <p:sldLayoutId id="2147483700" r:id="rId2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28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2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8" y="788400"/>
            <a:ext cx="5780516" cy="1980000"/>
          </a:xfrm>
        </p:spPr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RECAPITULATIF PROJETS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MODE d’emploi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330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600" dirty="0" smtClean="0"/>
              <a:t>Après la génération du tableau, il se peut qu’il vous faut encore affiner les données affichées.</a:t>
            </a:r>
          </a:p>
          <a:p>
            <a:pPr marL="0" indent="0">
              <a:buNone/>
            </a:pPr>
            <a:r>
              <a:rPr lang="fr-FR" sz="1600" dirty="0" smtClean="0"/>
              <a:t>De ce fait, vous disposez du second système de filtration. Ainsi que de l’option de recherche. </a:t>
            </a:r>
          </a:p>
          <a:p>
            <a:endParaRPr lang="fr-FR" dirty="0"/>
          </a:p>
          <a:p>
            <a:r>
              <a:rPr lang="fr-FR" dirty="0" smtClean="0"/>
              <a:t>Cliquez sur le filtre correspondant à la donnée que vous souhaitez filtrer</a:t>
            </a:r>
          </a:p>
          <a:p>
            <a:pPr lvl="1"/>
            <a:r>
              <a:rPr lang="fr-FR" dirty="0" smtClean="0"/>
              <a:t>Une liste de valeurs apparaît selon les valeurs existantes dans le tableau</a:t>
            </a:r>
          </a:p>
          <a:p>
            <a:pPr lvl="1"/>
            <a:r>
              <a:rPr lang="fr-FR" dirty="0" smtClean="0"/>
              <a:t>Sélectionnez la/les valeur(s) à afficher</a:t>
            </a:r>
          </a:p>
          <a:p>
            <a:r>
              <a:rPr lang="fr-FR" dirty="0" smtClean="0"/>
              <a:t>Cliquez sur le bouton « affichage colonnes » pour affinez l’affichage</a:t>
            </a:r>
          </a:p>
          <a:p>
            <a:r>
              <a:rPr lang="fr-FR" dirty="0" smtClean="0"/>
              <a:t>Cliquez sur « copier tableau » pour copier le tableau</a:t>
            </a:r>
          </a:p>
          <a:p>
            <a:pPr lvl="1"/>
            <a:r>
              <a:rPr lang="fr-FR" dirty="0" smtClean="0"/>
              <a:t>Vous pourrez ensuite le coller dans Excel pour exploiter les données</a:t>
            </a:r>
          </a:p>
          <a:p>
            <a:r>
              <a:rPr lang="fr-FR" dirty="0" smtClean="0"/>
              <a:t>Cliquez sur « Rechercher » pour rechercher précisément une valeur dans le tableau</a:t>
            </a:r>
          </a:p>
          <a:p>
            <a:pPr lvl="1"/>
            <a:r>
              <a:rPr lang="fr-FR" dirty="0" smtClean="0"/>
              <a:t>Exemple : le code d’un projet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10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Affiner le tableau 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 d’emploi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5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719136" y="1705880"/>
            <a:ext cx="10751504" cy="35086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Par ailleurs le tableau permet aussi de choisir l’ordre d’affichage (A-Z ou Z-A) . 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Autres options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 d’emploi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080" y="2112729"/>
            <a:ext cx="4729615" cy="7361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522200" y="2227993"/>
            <a:ext cx="207600" cy="32676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10990" y="2204617"/>
            <a:ext cx="207600" cy="32676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13" name="Espace réservé du texte 1"/>
          <p:cNvSpPr txBox="1">
            <a:spLocks/>
          </p:cNvSpPr>
          <p:nvPr/>
        </p:nvSpPr>
        <p:spPr>
          <a:xfrm>
            <a:off x="719136" y="2984988"/>
            <a:ext cx="10751504" cy="2645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Cliquez sur les flèches pour définir l’ordre d’affichage sur cette colonne</a:t>
            </a:r>
          </a:p>
          <a:p>
            <a:pPr lvl="1"/>
            <a:r>
              <a:rPr lang="fr-FR" dirty="0" smtClean="0"/>
              <a:t>Une flèche bleu apparaît sur la colonne à la place des doubles flèches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Cliquez à nouveau pour changer l’ordre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786" y="3777155"/>
            <a:ext cx="1088201" cy="8122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/>
          <a:srcRect l="7058" t="6611" r="1922" b="7437"/>
          <a:stretch/>
        </p:blipFill>
        <p:spPr>
          <a:xfrm>
            <a:off x="5550786" y="5170285"/>
            <a:ext cx="1139275" cy="8136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719136" y="1633021"/>
            <a:ext cx="10751504" cy="35086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De plus, les lignes du tableau peuvent être sélectionnées lorsqu’on clique dessus, pour faciliter la lecture de données.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Autres options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 d’emploi</a:t>
            </a:r>
            <a:endParaRPr lang="fr-FR" dirty="0"/>
          </a:p>
        </p:txBody>
      </p:sp>
      <p:sp>
        <p:nvSpPr>
          <p:cNvPr id="13" name="Espace réservé du texte 1"/>
          <p:cNvSpPr txBox="1">
            <a:spLocks/>
          </p:cNvSpPr>
          <p:nvPr/>
        </p:nvSpPr>
        <p:spPr>
          <a:xfrm>
            <a:off x="719136" y="4429559"/>
            <a:ext cx="10751504" cy="15148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Cliquez sur la ligne pour qu’elle soit sélectionnée</a:t>
            </a:r>
          </a:p>
          <a:p>
            <a:r>
              <a:rPr lang="fr-FR" dirty="0" smtClean="0"/>
              <a:t>Si vous souhaitez sélectionnez plusieurs lignes : </a:t>
            </a:r>
            <a:endParaRPr lang="fr-FR" dirty="0"/>
          </a:p>
          <a:p>
            <a:pPr lvl="1"/>
            <a:r>
              <a:rPr lang="fr-FR" dirty="0" smtClean="0"/>
              <a:t>Maintenez la touche « CTRL » de votre clavier, et tout en maintenant la touche « CTRL » cliquez sur les lignes que vous souhaitez sélectionner</a:t>
            </a:r>
            <a:endParaRPr lang="fr-FR" dirty="0"/>
          </a:p>
          <a:p>
            <a:pPr lvl="1"/>
            <a:endParaRPr lang="fr-FR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759" y="2275785"/>
            <a:ext cx="7574258" cy="20673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596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03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C4F4B-DC3B-4D1B-AF91-A0BBB7F3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72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14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fr-FR" dirty="0"/>
          </a:p>
        </p:txBody>
      </p:sp>
      <p:pic>
        <p:nvPicPr>
          <p:cNvPr id="2" name="demo_recap_Projet_min_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8948" y="1563370"/>
            <a:ext cx="8091879" cy="4551682"/>
          </a:xfrm>
          <a:prstGeom prst="rect">
            <a:avLst/>
          </a:prstGeom>
        </p:spPr>
      </p:pic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1813639" y="966480"/>
            <a:ext cx="301488" cy="285690"/>
            <a:chOff x="4248587" y="2164547"/>
            <a:chExt cx="452090" cy="428400"/>
          </a:xfrm>
        </p:grpSpPr>
        <p:sp>
          <p:nvSpPr>
            <p:cNvPr id="8" name="Freeform 203"/>
            <p:cNvSpPr>
              <a:spLocks noEditPoints="1"/>
            </p:cNvSpPr>
            <p:nvPr/>
          </p:nvSpPr>
          <p:spPr bwMode="auto">
            <a:xfrm>
              <a:off x="4369013" y="2384670"/>
              <a:ext cx="128322" cy="144116"/>
            </a:xfrm>
            <a:custGeom>
              <a:avLst/>
              <a:gdLst>
                <a:gd name="T0" fmla="*/ 51 w 435"/>
                <a:gd name="T1" fmla="*/ 490 h 490"/>
                <a:gd name="T2" fmla="*/ 25 w 435"/>
                <a:gd name="T3" fmla="*/ 483 h 490"/>
                <a:gd name="T4" fmla="*/ 0 w 435"/>
                <a:gd name="T5" fmla="*/ 438 h 490"/>
                <a:gd name="T6" fmla="*/ 0 w 435"/>
                <a:gd name="T7" fmla="*/ 53 h 490"/>
                <a:gd name="T8" fmla="*/ 25 w 435"/>
                <a:gd name="T9" fmla="*/ 9 h 490"/>
                <a:gd name="T10" fmla="*/ 78 w 435"/>
                <a:gd name="T11" fmla="*/ 9 h 490"/>
                <a:gd name="T12" fmla="*/ 409 w 435"/>
                <a:gd name="T13" fmla="*/ 202 h 490"/>
                <a:gd name="T14" fmla="*/ 435 w 435"/>
                <a:gd name="T15" fmla="*/ 246 h 490"/>
                <a:gd name="T16" fmla="*/ 409 w 435"/>
                <a:gd name="T17" fmla="*/ 290 h 490"/>
                <a:gd name="T18" fmla="*/ 78 w 435"/>
                <a:gd name="T19" fmla="*/ 483 h 490"/>
                <a:gd name="T20" fmla="*/ 51 w 435"/>
                <a:gd name="T21" fmla="*/ 490 h 490"/>
                <a:gd name="T22" fmla="*/ 52 w 435"/>
                <a:gd name="T23" fmla="*/ 53 h 490"/>
                <a:gd name="T24" fmla="*/ 51 w 435"/>
                <a:gd name="T25" fmla="*/ 438 h 490"/>
                <a:gd name="T26" fmla="*/ 51 w 435"/>
                <a:gd name="T27" fmla="*/ 439 h 490"/>
                <a:gd name="T28" fmla="*/ 383 w 435"/>
                <a:gd name="T29" fmla="*/ 246 h 490"/>
                <a:gd name="T30" fmla="*/ 52 w 435"/>
                <a:gd name="T31" fmla="*/ 53 h 490"/>
                <a:gd name="T32" fmla="*/ 52 w 435"/>
                <a:gd name="T33" fmla="*/ 53 h 490"/>
                <a:gd name="T34" fmla="*/ 52 w 435"/>
                <a:gd name="T35" fmla="*/ 53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5" h="490">
                  <a:moveTo>
                    <a:pt x="51" y="490"/>
                  </a:moveTo>
                  <a:cubicBezTo>
                    <a:pt x="42" y="490"/>
                    <a:pt x="33" y="488"/>
                    <a:pt x="25" y="483"/>
                  </a:cubicBezTo>
                  <a:cubicBezTo>
                    <a:pt x="9" y="474"/>
                    <a:pt x="0" y="457"/>
                    <a:pt x="0" y="4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9" y="18"/>
                    <a:pt x="25" y="9"/>
                  </a:cubicBezTo>
                  <a:cubicBezTo>
                    <a:pt x="42" y="0"/>
                    <a:pt x="62" y="0"/>
                    <a:pt x="78" y="9"/>
                  </a:cubicBezTo>
                  <a:cubicBezTo>
                    <a:pt x="409" y="202"/>
                    <a:pt x="409" y="202"/>
                    <a:pt x="409" y="202"/>
                  </a:cubicBezTo>
                  <a:cubicBezTo>
                    <a:pt x="425" y="211"/>
                    <a:pt x="435" y="228"/>
                    <a:pt x="435" y="246"/>
                  </a:cubicBezTo>
                  <a:cubicBezTo>
                    <a:pt x="435" y="264"/>
                    <a:pt x="425" y="281"/>
                    <a:pt x="409" y="290"/>
                  </a:cubicBezTo>
                  <a:cubicBezTo>
                    <a:pt x="78" y="483"/>
                    <a:pt x="78" y="483"/>
                    <a:pt x="78" y="483"/>
                  </a:cubicBezTo>
                  <a:cubicBezTo>
                    <a:pt x="70" y="487"/>
                    <a:pt x="61" y="490"/>
                    <a:pt x="51" y="490"/>
                  </a:cubicBezTo>
                  <a:close/>
                  <a:moveTo>
                    <a:pt x="52" y="53"/>
                  </a:moveTo>
                  <a:cubicBezTo>
                    <a:pt x="51" y="438"/>
                    <a:pt x="51" y="438"/>
                    <a:pt x="51" y="438"/>
                  </a:cubicBezTo>
                  <a:cubicBezTo>
                    <a:pt x="51" y="439"/>
                    <a:pt x="51" y="439"/>
                    <a:pt x="51" y="439"/>
                  </a:cubicBezTo>
                  <a:cubicBezTo>
                    <a:pt x="383" y="246"/>
                    <a:pt x="383" y="246"/>
                    <a:pt x="383" y="246"/>
                  </a:cubicBezTo>
                  <a:lnTo>
                    <a:pt x="52" y="53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204"/>
            <p:cNvSpPr>
              <a:spLocks noEditPoints="1"/>
            </p:cNvSpPr>
            <p:nvPr/>
          </p:nvSpPr>
          <p:spPr bwMode="auto">
            <a:xfrm>
              <a:off x="4248587" y="2322482"/>
              <a:ext cx="346471" cy="270465"/>
            </a:xfrm>
            <a:custGeom>
              <a:avLst/>
              <a:gdLst>
                <a:gd name="T0" fmla="*/ 1096 w 1178"/>
                <a:gd name="T1" fmla="*/ 921 h 921"/>
                <a:gd name="T2" fmla="*/ 82 w 1178"/>
                <a:gd name="T3" fmla="*/ 921 h 921"/>
                <a:gd name="T4" fmla="*/ 0 w 1178"/>
                <a:gd name="T5" fmla="*/ 840 h 921"/>
                <a:gd name="T6" fmla="*/ 0 w 1178"/>
                <a:gd name="T7" fmla="*/ 81 h 921"/>
                <a:gd name="T8" fmla="*/ 82 w 1178"/>
                <a:gd name="T9" fmla="*/ 0 h 921"/>
                <a:gd name="T10" fmla="*/ 1096 w 1178"/>
                <a:gd name="T11" fmla="*/ 0 h 921"/>
                <a:gd name="T12" fmla="*/ 1178 w 1178"/>
                <a:gd name="T13" fmla="*/ 81 h 921"/>
                <a:gd name="T14" fmla="*/ 1178 w 1178"/>
                <a:gd name="T15" fmla="*/ 839 h 921"/>
                <a:gd name="T16" fmla="*/ 1096 w 1178"/>
                <a:gd name="T17" fmla="*/ 921 h 921"/>
                <a:gd name="T18" fmla="*/ 82 w 1178"/>
                <a:gd name="T19" fmla="*/ 51 h 921"/>
                <a:gd name="T20" fmla="*/ 51 w 1178"/>
                <a:gd name="T21" fmla="*/ 81 h 921"/>
                <a:gd name="T22" fmla="*/ 51 w 1178"/>
                <a:gd name="T23" fmla="*/ 839 h 921"/>
                <a:gd name="T24" fmla="*/ 82 w 1178"/>
                <a:gd name="T25" fmla="*/ 870 h 921"/>
                <a:gd name="T26" fmla="*/ 1096 w 1178"/>
                <a:gd name="T27" fmla="*/ 870 h 921"/>
                <a:gd name="T28" fmla="*/ 1126 w 1178"/>
                <a:gd name="T29" fmla="*/ 840 h 921"/>
                <a:gd name="T30" fmla="*/ 1126 w 1178"/>
                <a:gd name="T31" fmla="*/ 81 h 921"/>
                <a:gd name="T32" fmla="*/ 1096 w 1178"/>
                <a:gd name="T33" fmla="*/ 51 h 921"/>
                <a:gd name="T34" fmla="*/ 82 w 1178"/>
                <a:gd name="T35" fmla="*/ 51 h 921"/>
                <a:gd name="T36" fmla="*/ 82 w 1178"/>
                <a:gd name="T37" fmla="*/ 51 h 921"/>
                <a:gd name="T38" fmla="*/ 82 w 1178"/>
                <a:gd name="T39" fmla="*/ 51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78" h="921">
                  <a:moveTo>
                    <a:pt x="1096" y="921"/>
                  </a:moveTo>
                  <a:cubicBezTo>
                    <a:pt x="82" y="921"/>
                    <a:pt x="82" y="921"/>
                    <a:pt x="82" y="921"/>
                  </a:cubicBezTo>
                  <a:cubicBezTo>
                    <a:pt x="37" y="921"/>
                    <a:pt x="0" y="885"/>
                    <a:pt x="0" y="84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6"/>
                    <a:pt x="37" y="0"/>
                    <a:pt x="82" y="0"/>
                  </a:cubicBezTo>
                  <a:cubicBezTo>
                    <a:pt x="1096" y="0"/>
                    <a:pt x="1096" y="0"/>
                    <a:pt x="1096" y="0"/>
                  </a:cubicBezTo>
                  <a:cubicBezTo>
                    <a:pt x="1141" y="0"/>
                    <a:pt x="1178" y="36"/>
                    <a:pt x="1178" y="81"/>
                  </a:cubicBezTo>
                  <a:cubicBezTo>
                    <a:pt x="1178" y="839"/>
                    <a:pt x="1178" y="839"/>
                    <a:pt x="1178" y="839"/>
                  </a:cubicBezTo>
                  <a:cubicBezTo>
                    <a:pt x="1178" y="885"/>
                    <a:pt x="1141" y="921"/>
                    <a:pt x="1096" y="921"/>
                  </a:cubicBezTo>
                  <a:close/>
                  <a:moveTo>
                    <a:pt x="82" y="51"/>
                  </a:moveTo>
                  <a:cubicBezTo>
                    <a:pt x="65" y="51"/>
                    <a:pt x="51" y="64"/>
                    <a:pt x="51" y="81"/>
                  </a:cubicBezTo>
                  <a:cubicBezTo>
                    <a:pt x="51" y="839"/>
                    <a:pt x="51" y="839"/>
                    <a:pt x="51" y="839"/>
                  </a:cubicBezTo>
                  <a:cubicBezTo>
                    <a:pt x="51" y="856"/>
                    <a:pt x="65" y="870"/>
                    <a:pt x="82" y="870"/>
                  </a:cubicBezTo>
                  <a:cubicBezTo>
                    <a:pt x="1096" y="870"/>
                    <a:pt x="1096" y="870"/>
                    <a:pt x="1096" y="870"/>
                  </a:cubicBezTo>
                  <a:cubicBezTo>
                    <a:pt x="1113" y="870"/>
                    <a:pt x="1126" y="856"/>
                    <a:pt x="1126" y="840"/>
                  </a:cubicBezTo>
                  <a:cubicBezTo>
                    <a:pt x="1126" y="81"/>
                    <a:pt x="1126" y="81"/>
                    <a:pt x="1126" y="81"/>
                  </a:cubicBezTo>
                  <a:cubicBezTo>
                    <a:pt x="1126" y="64"/>
                    <a:pt x="1113" y="51"/>
                    <a:pt x="1096" y="51"/>
                  </a:cubicBezTo>
                  <a:lnTo>
                    <a:pt x="82" y="51"/>
                  </a:lnTo>
                  <a:close/>
                  <a:moveTo>
                    <a:pt x="82" y="51"/>
                  </a:moveTo>
                  <a:cubicBezTo>
                    <a:pt x="82" y="51"/>
                    <a:pt x="82" y="51"/>
                    <a:pt x="82" y="51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205"/>
            <p:cNvSpPr>
              <a:spLocks noEditPoints="1"/>
            </p:cNvSpPr>
            <p:nvPr/>
          </p:nvSpPr>
          <p:spPr bwMode="auto">
            <a:xfrm>
              <a:off x="4580251" y="2336302"/>
              <a:ext cx="120426" cy="241839"/>
            </a:xfrm>
            <a:custGeom>
              <a:avLst/>
              <a:gdLst>
                <a:gd name="T0" fmla="*/ 351 w 410"/>
                <a:gd name="T1" fmla="*/ 822 h 822"/>
                <a:gd name="T2" fmla="*/ 325 w 410"/>
                <a:gd name="T3" fmla="*/ 816 h 822"/>
                <a:gd name="T4" fmla="*/ 323 w 410"/>
                <a:gd name="T5" fmla="*/ 815 h 822"/>
                <a:gd name="T6" fmla="*/ 0 w 410"/>
                <a:gd name="T7" fmla="*/ 623 h 822"/>
                <a:gd name="T8" fmla="*/ 0 w 410"/>
                <a:gd name="T9" fmla="*/ 202 h 822"/>
                <a:gd name="T10" fmla="*/ 323 w 410"/>
                <a:gd name="T11" fmla="*/ 10 h 822"/>
                <a:gd name="T12" fmla="*/ 382 w 410"/>
                <a:gd name="T13" fmla="*/ 11 h 822"/>
                <a:gd name="T14" fmla="*/ 410 w 410"/>
                <a:gd name="T15" fmla="*/ 62 h 822"/>
                <a:gd name="T16" fmla="*/ 410 w 410"/>
                <a:gd name="T17" fmla="*/ 762 h 822"/>
                <a:gd name="T18" fmla="*/ 382 w 410"/>
                <a:gd name="T19" fmla="*/ 813 h 822"/>
                <a:gd name="T20" fmla="*/ 351 w 410"/>
                <a:gd name="T21" fmla="*/ 822 h 822"/>
                <a:gd name="T22" fmla="*/ 348 w 410"/>
                <a:gd name="T23" fmla="*/ 770 h 822"/>
                <a:gd name="T24" fmla="*/ 355 w 410"/>
                <a:gd name="T25" fmla="*/ 770 h 822"/>
                <a:gd name="T26" fmla="*/ 359 w 410"/>
                <a:gd name="T27" fmla="*/ 762 h 822"/>
                <a:gd name="T28" fmla="*/ 359 w 410"/>
                <a:gd name="T29" fmla="*/ 62 h 822"/>
                <a:gd name="T30" fmla="*/ 355 w 410"/>
                <a:gd name="T31" fmla="*/ 55 h 822"/>
                <a:gd name="T32" fmla="*/ 348 w 410"/>
                <a:gd name="T33" fmla="*/ 55 h 822"/>
                <a:gd name="T34" fmla="*/ 52 w 410"/>
                <a:gd name="T35" fmla="*/ 231 h 822"/>
                <a:gd name="T36" fmla="*/ 52 w 410"/>
                <a:gd name="T37" fmla="*/ 594 h 822"/>
                <a:gd name="T38" fmla="*/ 348 w 410"/>
                <a:gd name="T39" fmla="*/ 770 h 822"/>
                <a:gd name="T40" fmla="*/ 348 w 410"/>
                <a:gd name="T41" fmla="*/ 770 h 822"/>
                <a:gd name="T42" fmla="*/ 348 w 410"/>
                <a:gd name="T43" fmla="*/ 77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0" h="822">
                  <a:moveTo>
                    <a:pt x="351" y="822"/>
                  </a:moveTo>
                  <a:cubicBezTo>
                    <a:pt x="342" y="822"/>
                    <a:pt x="333" y="820"/>
                    <a:pt x="325" y="816"/>
                  </a:cubicBezTo>
                  <a:cubicBezTo>
                    <a:pt x="323" y="815"/>
                    <a:pt x="323" y="815"/>
                    <a:pt x="323" y="815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323" y="10"/>
                    <a:pt x="323" y="10"/>
                    <a:pt x="323" y="10"/>
                  </a:cubicBezTo>
                  <a:cubicBezTo>
                    <a:pt x="343" y="0"/>
                    <a:pt x="364" y="1"/>
                    <a:pt x="382" y="11"/>
                  </a:cubicBezTo>
                  <a:cubicBezTo>
                    <a:pt x="399" y="22"/>
                    <a:pt x="410" y="41"/>
                    <a:pt x="410" y="62"/>
                  </a:cubicBezTo>
                  <a:cubicBezTo>
                    <a:pt x="410" y="762"/>
                    <a:pt x="410" y="762"/>
                    <a:pt x="410" y="762"/>
                  </a:cubicBezTo>
                  <a:cubicBezTo>
                    <a:pt x="410" y="783"/>
                    <a:pt x="399" y="802"/>
                    <a:pt x="382" y="813"/>
                  </a:cubicBezTo>
                  <a:cubicBezTo>
                    <a:pt x="372" y="819"/>
                    <a:pt x="362" y="822"/>
                    <a:pt x="351" y="822"/>
                  </a:cubicBezTo>
                  <a:close/>
                  <a:moveTo>
                    <a:pt x="348" y="770"/>
                  </a:moveTo>
                  <a:cubicBezTo>
                    <a:pt x="351" y="771"/>
                    <a:pt x="353" y="771"/>
                    <a:pt x="355" y="770"/>
                  </a:cubicBezTo>
                  <a:cubicBezTo>
                    <a:pt x="356" y="769"/>
                    <a:pt x="359" y="767"/>
                    <a:pt x="359" y="762"/>
                  </a:cubicBezTo>
                  <a:cubicBezTo>
                    <a:pt x="359" y="62"/>
                    <a:pt x="359" y="62"/>
                    <a:pt x="359" y="62"/>
                  </a:cubicBezTo>
                  <a:cubicBezTo>
                    <a:pt x="359" y="58"/>
                    <a:pt x="356" y="56"/>
                    <a:pt x="355" y="55"/>
                  </a:cubicBezTo>
                  <a:cubicBezTo>
                    <a:pt x="353" y="54"/>
                    <a:pt x="351" y="53"/>
                    <a:pt x="348" y="55"/>
                  </a:cubicBezTo>
                  <a:cubicBezTo>
                    <a:pt x="52" y="231"/>
                    <a:pt x="52" y="231"/>
                    <a:pt x="52" y="231"/>
                  </a:cubicBezTo>
                  <a:cubicBezTo>
                    <a:pt x="52" y="594"/>
                    <a:pt x="52" y="594"/>
                    <a:pt x="52" y="594"/>
                  </a:cubicBezTo>
                  <a:lnTo>
                    <a:pt x="348" y="770"/>
                  </a:lnTo>
                  <a:close/>
                  <a:moveTo>
                    <a:pt x="348" y="770"/>
                  </a:moveTo>
                  <a:cubicBezTo>
                    <a:pt x="348" y="770"/>
                    <a:pt x="348" y="770"/>
                    <a:pt x="348" y="77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206"/>
            <p:cNvSpPr>
              <a:spLocks noEditPoints="1"/>
            </p:cNvSpPr>
            <p:nvPr/>
          </p:nvSpPr>
          <p:spPr bwMode="auto">
            <a:xfrm>
              <a:off x="4263393" y="2202057"/>
              <a:ext cx="136219" cy="135232"/>
            </a:xfrm>
            <a:custGeom>
              <a:avLst/>
              <a:gdLst>
                <a:gd name="T0" fmla="*/ 231 w 461"/>
                <a:gd name="T1" fmla="*/ 461 h 461"/>
                <a:gd name="T2" fmla="*/ 0 w 461"/>
                <a:gd name="T3" fmla="*/ 230 h 461"/>
                <a:gd name="T4" fmla="*/ 231 w 461"/>
                <a:gd name="T5" fmla="*/ 0 h 461"/>
                <a:gd name="T6" fmla="*/ 461 w 461"/>
                <a:gd name="T7" fmla="*/ 230 h 461"/>
                <a:gd name="T8" fmla="*/ 231 w 461"/>
                <a:gd name="T9" fmla="*/ 461 h 461"/>
                <a:gd name="T10" fmla="*/ 231 w 461"/>
                <a:gd name="T11" fmla="*/ 51 h 461"/>
                <a:gd name="T12" fmla="*/ 51 w 461"/>
                <a:gd name="T13" fmla="*/ 230 h 461"/>
                <a:gd name="T14" fmla="*/ 231 w 461"/>
                <a:gd name="T15" fmla="*/ 410 h 461"/>
                <a:gd name="T16" fmla="*/ 410 w 461"/>
                <a:gd name="T17" fmla="*/ 230 h 461"/>
                <a:gd name="T18" fmla="*/ 231 w 461"/>
                <a:gd name="T19" fmla="*/ 51 h 461"/>
                <a:gd name="T20" fmla="*/ 231 w 461"/>
                <a:gd name="T21" fmla="*/ 51 h 461"/>
                <a:gd name="T22" fmla="*/ 231 w 461"/>
                <a:gd name="T23" fmla="*/ 5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1" h="461">
                  <a:moveTo>
                    <a:pt x="231" y="461"/>
                  </a:moveTo>
                  <a:cubicBezTo>
                    <a:pt x="104" y="461"/>
                    <a:pt x="0" y="357"/>
                    <a:pt x="0" y="230"/>
                  </a:cubicBezTo>
                  <a:cubicBezTo>
                    <a:pt x="0" y="103"/>
                    <a:pt x="104" y="0"/>
                    <a:pt x="231" y="0"/>
                  </a:cubicBezTo>
                  <a:cubicBezTo>
                    <a:pt x="358" y="0"/>
                    <a:pt x="461" y="103"/>
                    <a:pt x="461" y="230"/>
                  </a:cubicBezTo>
                  <a:cubicBezTo>
                    <a:pt x="461" y="357"/>
                    <a:pt x="358" y="461"/>
                    <a:pt x="231" y="461"/>
                  </a:cubicBezTo>
                  <a:close/>
                  <a:moveTo>
                    <a:pt x="231" y="51"/>
                  </a:moveTo>
                  <a:cubicBezTo>
                    <a:pt x="132" y="51"/>
                    <a:pt x="51" y="132"/>
                    <a:pt x="51" y="230"/>
                  </a:cubicBezTo>
                  <a:cubicBezTo>
                    <a:pt x="51" y="329"/>
                    <a:pt x="132" y="410"/>
                    <a:pt x="231" y="410"/>
                  </a:cubicBezTo>
                  <a:cubicBezTo>
                    <a:pt x="329" y="410"/>
                    <a:pt x="410" y="329"/>
                    <a:pt x="410" y="230"/>
                  </a:cubicBezTo>
                  <a:cubicBezTo>
                    <a:pt x="410" y="132"/>
                    <a:pt x="329" y="51"/>
                    <a:pt x="231" y="51"/>
                  </a:cubicBezTo>
                  <a:close/>
                  <a:moveTo>
                    <a:pt x="231" y="51"/>
                  </a:moveTo>
                  <a:cubicBezTo>
                    <a:pt x="231" y="51"/>
                    <a:pt x="231" y="51"/>
                    <a:pt x="231" y="51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207"/>
            <p:cNvSpPr>
              <a:spLocks noEditPoints="1"/>
            </p:cNvSpPr>
            <p:nvPr/>
          </p:nvSpPr>
          <p:spPr bwMode="auto">
            <a:xfrm>
              <a:off x="4383819" y="2164547"/>
              <a:ext cx="173729" cy="172742"/>
            </a:xfrm>
            <a:custGeom>
              <a:avLst/>
              <a:gdLst>
                <a:gd name="T0" fmla="*/ 294 w 589"/>
                <a:gd name="T1" fmla="*/ 589 h 589"/>
                <a:gd name="T2" fmla="*/ 0 w 589"/>
                <a:gd name="T3" fmla="*/ 294 h 589"/>
                <a:gd name="T4" fmla="*/ 294 w 589"/>
                <a:gd name="T5" fmla="*/ 0 h 589"/>
                <a:gd name="T6" fmla="*/ 589 w 589"/>
                <a:gd name="T7" fmla="*/ 294 h 589"/>
                <a:gd name="T8" fmla="*/ 294 w 589"/>
                <a:gd name="T9" fmla="*/ 589 h 589"/>
                <a:gd name="T10" fmla="*/ 294 w 589"/>
                <a:gd name="T11" fmla="*/ 51 h 589"/>
                <a:gd name="T12" fmla="*/ 51 w 589"/>
                <a:gd name="T13" fmla="*/ 294 h 589"/>
                <a:gd name="T14" fmla="*/ 294 w 589"/>
                <a:gd name="T15" fmla="*/ 538 h 589"/>
                <a:gd name="T16" fmla="*/ 537 w 589"/>
                <a:gd name="T17" fmla="*/ 294 h 589"/>
                <a:gd name="T18" fmla="*/ 294 w 589"/>
                <a:gd name="T19" fmla="*/ 51 h 589"/>
                <a:gd name="T20" fmla="*/ 294 w 589"/>
                <a:gd name="T21" fmla="*/ 51 h 589"/>
                <a:gd name="T22" fmla="*/ 294 w 589"/>
                <a:gd name="T23" fmla="*/ 51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9" h="589">
                  <a:moveTo>
                    <a:pt x="294" y="589"/>
                  </a:moveTo>
                  <a:cubicBezTo>
                    <a:pt x="132" y="589"/>
                    <a:pt x="0" y="457"/>
                    <a:pt x="0" y="294"/>
                  </a:cubicBezTo>
                  <a:cubicBezTo>
                    <a:pt x="0" y="132"/>
                    <a:pt x="132" y="0"/>
                    <a:pt x="294" y="0"/>
                  </a:cubicBezTo>
                  <a:cubicBezTo>
                    <a:pt x="457" y="0"/>
                    <a:pt x="589" y="132"/>
                    <a:pt x="589" y="294"/>
                  </a:cubicBezTo>
                  <a:cubicBezTo>
                    <a:pt x="589" y="457"/>
                    <a:pt x="457" y="589"/>
                    <a:pt x="294" y="589"/>
                  </a:cubicBezTo>
                  <a:close/>
                  <a:moveTo>
                    <a:pt x="294" y="51"/>
                  </a:moveTo>
                  <a:cubicBezTo>
                    <a:pt x="160" y="51"/>
                    <a:pt x="51" y="160"/>
                    <a:pt x="51" y="294"/>
                  </a:cubicBezTo>
                  <a:cubicBezTo>
                    <a:pt x="51" y="429"/>
                    <a:pt x="160" y="538"/>
                    <a:pt x="294" y="538"/>
                  </a:cubicBezTo>
                  <a:cubicBezTo>
                    <a:pt x="428" y="538"/>
                    <a:pt x="537" y="429"/>
                    <a:pt x="537" y="294"/>
                  </a:cubicBezTo>
                  <a:cubicBezTo>
                    <a:pt x="537" y="160"/>
                    <a:pt x="428" y="51"/>
                    <a:pt x="294" y="51"/>
                  </a:cubicBezTo>
                  <a:close/>
                  <a:moveTo>
                    <a:pt x="294" y="51"/>
                  </a:moveTo>
                  <a:cubicBezTo>
                    <a:pt x="294" y="51"/>
                    <a:pt x="294" y="51"/>
                    <a:pt x="294" y="51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208"/>
            <p:cNvSpPr>
              <a:spLocks noEditPoints="1"/>
            </p:cNvSpPr>
            <p:nvPr/>
          </p:nvSpPr>
          <p:spPr bwMode="auto">
            <a:xfrm>
              <a:off x="4414419" y="2195147"/>
              <a:ext cx="112529" cy="112529"/>
            </a:xfrm>
            <a:custGeom>
              <a:avLst/>
              <a:gdLst>
                <a:gd name="T0" fmla="*/ 192 w 384"/>
                <a:gd name="T1" fmla="*/ 384 h 384"/>
                <a:gd name="T2" fmla="*/ 0 w 384"/>
                <a:gd name="T3" fmla="*/ 192 h 384"/>
                <a:gd name="T4" fmla="*/ 192 w 384"/>
                <a:gd name="T5" fmla="*/ 0 h 384"/>
                <a:gd name="T6" fmla="*/ 218 w 384"/>
                <a:gd name="T7" fmla="*/ 26 h 384"/>
                <a:gd name="T8" fmla="*/ 192 w 384"/>
                <a:gd name="T9" fmla="*/ 52 h 384"/>
                <a:gd name="T10" fmla="*/ 51 w 384"/>
                <a:gd name="T11" fmla="*/ 192 h 384"/>
                <a:gd name="T12" fmla="*/ 192 w 384"/>
                <a:gd name="T13" fmla="*/ 333 h 384"/>
                <a:gd name="T14" fmla="*/ 333 w 384"/>
                <a:gd name="T15" fmla="*/ 192 h 384"/>
                <a:gd name="T16" fmla="*/ 359 w 384"/>
                <a:gd name="T17" fmla="*/ 167 h 384"/>
                <a:gd name="T18" fmla="*/ 384 w 384"/>
                <a:gd name="T19" fmla="*/ 192 h 384"/>
                <a:gd name="T20" fmla="*/ 192 w 384"/>
                <a:gd name="T21" fmla="*/ 384 h 384"/>
                <a:gd name="T22" fmla="*/ 192 w 384"/>
                <a:gd name="T23" fmla="*/ 384 h 384"/>
                <a:gd name="T24" fmla="*/ 192 w 384"/>
                <a:gd name="T25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4" h="384">
                  <a:moveTo>
                    <a:pt x="192" y="384"/>
                  </a:moveTo>
                  <a:cubicBezTo>
                    <a:pt x="86" y="384"/>
                    <a:pt x="0" y="298"/>
                    <a:pt x="0" y="192"/>
                  </a:cubicBezTo>
                  <a:cubicBezTo>
                    <a:pt x="0" y="87"/>
                    <a:pt x="86" y="0"/>
                    <a:pt x="192" y="0"/>
                  </a:cubicBezTo>
                  <a:cubicBezTo>
                    <a:pt x="206" y="0"/>
                    <a:pt x="218" y="12"/>
                    <a:pt x="218" y="26"/>
                  </a:cubicBezTo>
                  <a:cubicBezTo>
                    <a:pt x="218" y="40"/>
                    <a:pt x="206" y="52"/>
                    <a:pt x="192" y="52"/>
                  </a:cubicBezTo>
                  <a:cubicBezTo>
                    <a:pt x="115" y="52"/>
                    <a:pt x="51" y="115"/>
                    <a:pt x="51" y="192"/>
                  </a:cubicBezTo>
                  <a:cubicBezTo>
                    <a:pt x="51" y="270"/>
                    <a:pt x="115" y="333"/>
                    <a:pt x="192" y="333"/>
                  </a:cubicBezTo>
                  <a:cubicBezTo>
                    <a:pt x="270" y="333"/>
                    <a:pt x="333" y="270"/>
                    <a:pt x="333" y="192"/>
                  </a:cubicBezTo>
                  <a:cubicBezTo>
                    <a:pt x="333" y="178"/>
                    <a:pt x="344" y="167"/>
                    <a:pt x="359" y="167"/>
                  </a:cubicBezTo>
                  <a:cubicBezTo>
                    <a:pt x="373" y="167"/>
                    <a:pt x="384" y="178"/>
                    <a:pt x="384" y="192"/>
                  </a:cubicBezTo>
                  <a:cubicBezTo>
                    <a:pt x="384" y="298"/>
                    <a:pt x="298" y="384"/>
                    <a:pt x="192" y="384"/>
                  </a:cubicBezTo>
                  <a:close/>
                  <a:moveTo>
                    <a:pt x="192" y="384"/>
                  </a:moveTo>
                  <a:cubicBezTo>
                    <a:pt x="192" y="384"/>
                    <a:pt x="192" y="384"/>
                    <a:pt x="192" y="384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9"/>
            <p:cNvSpPr>
              <a:spLocks noEditPoints="1"/>
            </p:cNvSpPr>
            <p:nvPr/>
          </p:nvSpPr>
          <p:spPr bwMode="auto">
            <a:xfrm>
              <a:off x="4293993" y="2232657"/>
              <a:ext cx="75019" cy="75019"/>
            </a:xfrm>
            <a:custGeom>
              <a:avLst/>
              <a:gdLst>
                <a:gd name="T0" fmla="*/ 128 w 256"/>
                <a:gd name="T1" fmla="*/ 256 h 256"/>
                <a:gd name="T2" fmla="*/ 0 w 256"/>
                <a:gd name="T3" fmla="*/ 128 h 256"/>
                <a:gd name="T4" fmla="*/ 25 w 256"/>
                <a:gd name="T5" fmla="*/ 103 h 256"/>
                <a:gd name="T6" fmla="*/ 51 w 256"/>
                <a:gd name="T7" fmla="*/ 128 h 256"/>
                <a:gd name="T8" fmla="*/ 128 w 256"/>
                <a:gd name="T9" fmla="*/ 205 h 256"/>
                <a:gd name="T10" fmla="*/ 204 w 256"/>
                <a:gd name="T11" fmla="*/ 128 h 256"/>
                <a:gd name="T12" fmla="*/ 128 w 256"/>
                <a:gd name="T13" fmla="*/ 52 h 256"/>
                <a:gd name="T14" fmla="*/ 102 w 256"/>
                <a:gd name="T15" fmla="*/ 26 h 256"/>
                <a:gd name="T16" fmla="*/ 128 w 256"/>
                <a:gd name="T17" fmla="*/ 0 h 256"/>
                <a:gd name="T18" fmla="*/ 256 w 256"/>
                <a:gd name="T19" fmla="*/ 128 h 256"/>
                <a:gd name="T20" fmla="*/ 128 w 256"/>
                <a:gd name="T21" fmla="*/ 256 h 256"/>
                <a:gd name="T22" fmla="*/ 128 w 256"/>
                <a:gd name="T23" fmla="*/ 256 h 256"/>
                <a:gd name="T24" fmla="*/ 128 w 256"/>
                <a:gd name="T2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57" y="256"/>
                    <a:pt x="0" y="199"/>
                    <a:pt x="0" y="128"/>
                  </a:cubicBezTo>
                  <a:cubicBezTo>
                    <a:pt x="0" y="114"/>
                    <a:pt x="11" y="103"/>
                    <a:pt x="25" y="103"/>
                  </a:cubicBezTo>
                  <a:cubicBezTo>
                    <a:pt x="39" y="103"/>
                    <a:pt x="51" y="114"/>
                    <a:pt x="51" y="128"/>
                  </a:cubicBezTo>
                  <a:cubicBezTo>
                    <a:pt x="51" y="171"/>
                    <a:pt x="85" y="205"/>
                    <a:pt x="128" y="205"/>
                  </a:cubicBezTo>
                  <a:cubicBezTo>
                    <a:pt x="170" y="205"/>
                    <a:pt x="204" y="171"/>
                    <a:pt x="204" y="128"/>
                  </a:cubicBezTo>
                  <a:cubicBezTo>
                    <a:pt x="204" y="86"/>
                    <a:pt x="170" y="52"/>
                    <a:pt x="128" y="52"/>
                  </a:cubicBezTo>
                  <a:cubicBezTo>
                    <a:pt x="113" y="52"/>
                    <a:pt x="102" y="40"/>
                    <a:pt x="102" y="26"/>
                  </a:cubicBezTo>
                  <a:cubicBezTo>
                    <a:pt x="102" y="12"/>
                    <a:pt x="113" y="0"/>
                    <a:pt x="128" y="0"/>
                  </a:cubicBezTo>
                  <a:cubicBezTo>
                    <a:pt x="198" y="0"/>
                    <a:pt x="256" y="58"/>
                    <a:pt x="256" y="128"/>
                  </a:cubicBezTo>
                  <a:cubicBezTo>
                    <a:pt x="256" y="199"/>
                    <a:pt x="198" y="256"/>
                    <a:pt x="128" y="256"/>
                  </a:cubicBezTo>
                  <a:close/>
                  <a:moveTo>
                    <a:pt x="128" y="256"/>
                  </a:moveTo>
                  <a:cubicBezTo>
                    <a:pt x="128" y="256"/>
                    <a:pt x="128" y="256"/>
                    <a:pt x="128" y="256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5" name="Espace réservé du texte 4"/>
          <p:cNvSpPr>
            <a:spLocks noGrp="1"/>
          </p:cNvSpPr>
          <p:nvPr>
            <p:ph type="body" idx="1"/>
          </p:nvPr>
        </p:nvSpPr>
        <p:spPr>
          <a:xfrm>
            <a:off x="719137" y="981120"/>
            <a:ext cx="10751504" cy="360000"/>
          </a:xfrm>
        </p:spPr>
        <p:txBody>
          <a:bodyPr/>
          <a:lstStyle/>
          <a:p>
            <a:r>
              <a:rPr lang="fr-FR" dirty="0" smtClean="0"/>
              <a:t>En vidéo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572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04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Différence avec l’ancienne version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C4F4B-DC3B-4D1B-AF91-A0BBB7F3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514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16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Nouvelle version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Différence avec l’ancienne version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2866" r="3666"/>
          <a:stretch/>
        </p:blipFill>
        <p:spPr>
          <a:xfrm>
            <a:off x="1573687" y="1429598"/>
            <a:ext cx="9042401" cy="46402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567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17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Ancienne version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Différence avec l’ancienne version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626656"/>
            <a:ext cx="10948387" cy="442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5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18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Ancienne vs nouvelle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Différence avec l’ancienne version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899137" y="2521258"/>
            <a:ext cx="4462976" cy="3577702"/>
          </a:xfrm>
        </p:spPr>
        <p:txBody>
          <a:bodyPr/>
          <a:lstStyle/>
          <a:p>
            <a:r>
              <a:rPr lang="fr-FR" dirty="0" smtClean="0"/>
              <a:t>Design moderne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Meilleure rapidité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Filtrage dynamique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Affichage </a:t>
            </a:r>
            <a:r>
              <a:rPr lang="fr-FR" dirty="0" smtClean="0"/>
              <a:t>dynamique 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Sélection </a:t>
            </a:r>
            <a:r>
              <a:rPr lang="fr-FR" dirty="0" smtClean="0"/>
              <a:t>des lignes</a:t>
            </a:r>
            <a:endParaRPr lang="fr-FR" dirty="0"/>
          </a:p>
        </p:txBody>
      </p:sp>
      <p:sp>
        <p:nvSpPr>
          <p:cNvPr id="14" name="Espace réservé du texte 8"/>
          <p:cNvSpPr txBox="1">
            <a:spLocks/>
          </p:cNvSpPr>
          <p:nvPr/>
        </p:nvSpPr>
        <p:spPr>
          <a:xfrm>
            <a:off x="6199925" y="1640790"/>
            <a:ext cx="1408017" cy="4779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/>
              <a:t>ANCIENNE</a:t>
            </a:r>
            <a:endParaRPr lang="fr-FR" dirty="0"/>
          </a:p>
        </p:txBody>
      </p:sp>
      <p:sp>
        <p:nvSpPr>
          <p:cNvPr id="15" name="Espace réservé du texte 8"/>
          <p:cNvSpPr txBox="1">
            <a:spLocks/>
          </p:cNvSpPr>
          <p:nvPr/>
        </p:nvSpPr>
        <p:spPr>
          <a:xfrm>
            <a:off x="9114169" y="1621255"/>
            <a:ext cx="1317320" cy="4779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60000"/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4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37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/>
              <a:t>NOUVELLE</a:t>
            </a:r>
            <a:endParaRPr lang="fr-FR" dirty="0"/>
          </a:p>
        </p:txBody>
      </p:sp>
      <p:grpSp>
        <p:nvGrpSpPr>
          <p:cNvPr id="16" name="Groupe 15"/>
          <p:cNvGrpSpPr>
            <a:grpSpLocks noChangeAspect="1"/>
          </p:cNvGrpSpPr>
          <p:nvPr/>
        </p:nvGrpSpPr>
        <p:grpSpPr>
          <a:xfrm>
            <a:off x="6688815" y="2306943"/>
            <a:ext cx="430239" cy="428630"/>
            <a:chOff x="7684832" y="2646798"/>
            <a:chExt cx="430239" cy="428630"/>
          </a:xfrm>
        </p:grpSpPr>
        <p:sp>
          <p:nvSpPr>
            <p:cNvPr id="17" name="AutoShape 9"/>
            <p:cNvSpPr>
              <a:spLocks noChangeAspect="1" noChangeArrowheads="1" noTextEdit="1"/>
            </p:cNvSpPr>
            <p:nvPr/>
          </p:nvSpPr>
          <p:spPr bwMode="auto">
            <a:xfrm>
              <a:off x="7684832" y="2646798"/>
              <a:ext cx="430239" cy="42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7684832" y="2647717"/>
              <a:ext cx="430239" cy="427711"/>
            </a:xfrm>
            <a:custGeom>
              <a:avLst/>
              <a:gdLst>
                <a:gd name="T0" fmla="*/ 1311 w 1536"/>
                <a:gd name="T1" fmla="*/ 225 h 1534"/>
                <a:gd name="T2" fmla="*/ 768 w 1536"/>
                <a:gd name="T3" fmla="*/ 0 h 1534"/>
                <a:gd name="T4" fmla="*/ 225 w 1536"/>
                <a:gd name="T5" fmla="*/ 225 h 1534"/>
                <a:gd name="T6" fmla="*/ 0 w 1536"/>
                <a:gd name="T7" fmla="*/ 767 h 1534"/>
                <a:gd name="T8" fmla="*/ 207 w 1536"/>
                <a:gd name="T9" fmla="*/ 1292 h 1534"/>
                <a:gd name="T10" fmla="*/ 714 w 1536"/>
                <a:gd name="T11" fmla="*/ 1533 h 1534"/>
                <a:gd name="T12" fmla="*/ 738 w 1536"/>
                <a:gd name="T13" fmla="*/ 1512 h 1534"/>
                <a:gd name="T14" fmla="*/ 717 w 1536"/>
                <a:gd name="T15" fmla="*/ 1488 h 1534"/>
                <a:gd name="T16" fmla="*/ 240 w 1536"/>
                <a:gd name="T17" fmla="*/ 1261 h 1534"/>
                <a:gd name="T18" fmla="*/ 45 w 1536"/>
                <a:gd name="T19" fmla="*/ 767 h 1534"/>
                <a:gd name="T20" fmla="*/ 257 w 1536"/>
                <a:gd name="T21" fmla="*/ 257 h 1534"/>
                <a:gd name="T22" fmla="*/ 768 w 1536"/>
                <a:gd name="T23" fmla="*/ 45 h 1534"/>
                <a:gd name="T24" fmla="*/ 1279 w 1536"/>
                <a:gd name="T25" fmla="*/ 257 h 1534"/>
                <a:gd name="T26" fmla="*/ 1491 w 1536"/>
                <a:gd name="T27" fmla="*/ 767 h 1534"/>
                <a:gd name="T28" fmla="*/ 1296 w 1536"/>
                <a:gd name="T29" fmla="*/ 1261 h 1534"/>
                <a:gd name="T30" fmla="*/ 819 w 1536"/>
                <a:gd name="T31" fmla="*/ 1488 h 1534"/>
                <a:gd name="T32" fmla="*/ 798 w 1536"/>
                <a:gd name="T33" fmla="*/ 1512 h 1534"/>
                <a:gd name="T34" fmla="*/ 820 w 1536"/>
                <a:gd name="T35" fmla="*/ 1533 h 1534"/>
                <a:gd name="T36" fmla="*/ 822 w 1536"/>
                <a:gd name="T37" fmla="*/ 1533 h 1534"/>
                <a:gd name="T38" fmla="*/ 1329 w 1536"/>
                <a:gd name="T39" fmla="*/ 1292 h 1534"/>
                <a:gd name="T40" fmla="*/ 1536 w 1536"/>
                <a:gd name="T41" fmla="*/ 767 h 1534"/>
                <a:gd name="T42" fmla="*/ 1311 w 1536"/>
                <a:gd name="T43" fmla="*/ 225 h 1534"/>
                <a:gd name="T44" fmla="*/ 1311 w 1536"/>
                <a:gd name="T45" fmla="*/ 225 h 1534"/>
                <a:gd name="T46" fmla="*/ 1311 w 1536"/>
                <a:gd name="T47" fmla="*/ 225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6" h="1534">
                  <a:moveTo>
                    <a:pt x="1311" y="225"/>
                  </a:moveTo>
                  <a:cubicBezTo>
                    <a:pt x="1166" y="80"/>
                    <a:pt x="973" y="0"/>
                    <a:pt x="768" y="0"/>
                  </a:cubicBezTo>
                  <a:cubicBezTo>
                    <a:pt x="563" y="0"/>
                    <a:pt x="370" y="80"/>
                    <a:pt x="225" y="225"/>
                  </a:cubicBezTo>
                  <a:cubicBezTo>
                    <a:pt x="80" y="370"/>
                    <a:pt x="0" y="562"/>
                    <a:pt x="0" y="767"/>
                  </a:cubicBezTo>
                  <a:cubicBezTo>
                    <a:pt x="0" y="963"/>
                    <a:pt x="74" y="1149"/>
                    <a:pt x="207" y="1292"/>
                  </a:cubicBezTo>
                  <a:cubicBezTo>
                    <a:pt x="340" y="1434"/>
                    <a:pt x="520" y="1519"/>
                    <a:pt x="714" y="1533"/>
                  </a:cubicBezTo>
                  <a:cubicBezTo>
                    <a:pt x="726" y="1534"/>
                    <a:pt x="737" y="1524"/>
                    <a:pt x="738" y="1512"/>
                  </a:cubicBezTo>
                  <a:cubicBezTo>
                    <a:pt x="739" y="1500"/>
                    <a:pt x="729" y="1489"/>
                    <a:pt x="717" y="1488"/>
                  </a:cubicBezTo>
                  <a:cubicBezTo>
                    <a:pt x="535" y="1475"/>
                    <a:pt x="366" y="1395"/>
                    <a:pt x="240" y="1261"/>
                  </a:cubicBezTo>
                  <a:cubicBezTo>
                    <a:pt x="114" y="1127"/>
                    <a:pt x="45" y="951"/>
                    <a:pt x="45" y="767"/>
                  </a:cubicBezTo>
                  <a:cubicBezTo>
                    <a:pt x="45" y="574"/>
                    <a:pt x="120" y="393"/>
                    <a:pt x="257" y="257"/>
                  </a:cubicBezTo>
                  <a:cubicBezTo>
                    <a:pt x="393" y="120"/>
                    <a:pt x="575" y="45"/>
                    <a:pt x="768" y="45"/>
                  </a:cubicBezTo>
                  <a:cubicBezTo>
                    <a:pt x="961" y="45"/>
                    <a:pt x="1143" y="120"/>
                    <a:pt x="1279" y="257"/>
                  </a:cubicBezTo>
                  <a:cubicBezTo>
                    <a:pt x="1416" y="393"/>
                    <a:pt x="1491" y="574"/>
                    <a:pt x="1491" y="767"/>
                  </a:cubicBezTo>
                  <a:cubicBezTo>
                    <a:pt x="1491" y="951"/>
                    <a:pt x="1422" y="1127"/>
                    <a:pt x="1296" y="1261"/>
                  </a:cubicBezTo>
                  <a:cubicBezTo>
                    <a:pt x="1170" y="1395"/>
                    <a:pt x="1001" y="1475"/>
                    <a:pt x="819" y="1488"/>
                  </a:cubicBezTo>
                  <a:cubicBezTo>
                    <a:pt x="807" y="1489"/>
                    <a:pt x="797" y="1500"/>
                    <a:pt x="798" y="1512"/>
                  </a:cubicBezTo>
                  <a:cubicBezTo>
                    <a:pt x="799" y="1524"/>
                    <a:pt x="809" y="1533"/>
                    <a:pt x="820" y="1533"/>
                  </a:cubicBezTo>
                  <a:cubicBezTo>
                    <a:pt x="821" y="1533"/>
                    <a:pt x="822" y="1533"/>
                    <a:pt x="822" y="1533"/>
                  </a:cubicBezTo>
                  <a:cubicBezTo>
                    <a:pt x="1016" y="1519"/>
                    <a:pt x="1196" y="1434"/>
                    <a:pt x="1329" y="1292"/>
                  </a:cubicBezTo>
                  <a:cubicBezTo>
                    <a:pt x="1462" y="1149"/>
                    <a:pt x="1536" y="963"/>
                    <a:pt x="1536" y="767"/>
                  </a:cubicBezTo>
                  <a:cubicBezTo>
                    <a:pt x="1536" y="562"/>
                    <a:pt x="1456" y="370"/>
                    <a:pt x="1311" y="225"/>
                  </a:cubicBezTo>
                  <a:close/>
                  <a:moveTo>
                    <a:pt x="1311" y="225"/>
                  </a:moveTo>
                  <a:cubicBezTo>
                    <a:pt x="1311" y="225"/>
                    <a:pt x="1311" y="225"/>
                    <a:pt x="1311" y="22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7865018" y="2724020"/>
              <a:ext cx="169613" cy="271887"/>
            </a:xfrm>
            <a:custGeom>
              <a:avLst/>
              <a:gdLst>
                <a:gd name="T0" fmla="*/ 41 w 606"/>
                <a:gd name="T1" fmla="*/ 786 h 975"/>
                <a:gd name="T2" fmla="*/ 125 w 606"/>
                <a:gd name="T3" fmla="*/ 701 h 975"/>
                <a:gd name="T4" fmla="*/ 356 w 606"/>
                <a:gd name="T5" fmla="*/ 933 h 975"/>
                <a:gd name="T6" fmla="*/ 460 w 606"/>
                <a:gd name="T7" fmla="*/ 975 h 975"/>
                <a:gd name="T8" fmla="*/ 563 w 606"/>
                <a:gd name="T9" fmla="*/ 933 h 975"/>
                <a:gd name="T10" fmla="*/ 606 w 606"/>
                <a:gd name="T11" fmla="*/ 829 h 975"/>
                <a:gd name="T12" fmla="*/ 563 w 606"/>
                <a:gd name="T13" fmla="*/ 726 h 975"/>
                <a:gd name="T14" fmla="*/ 332 w 606"/>
                <a:gd name="T15" fmla="*/ 495 h 975"/>
                <a:gd name="T16" fmla="*/ 563 w 606"/>
                <a:gd name="T17" fmla="*/ 264 h 975"/>
                <a:gd name="T18" fmla="*/ 606 w 606"/>
                <a:gd name="T19" fmla="*/ 160 h 975"/>
                <a:gd name="T20" fmla="*/ 563 w 606"/>
                <a:gd name="T21" fmla="*/ 57 h 975"/>
                <a:gd name="T22" fmla="*/ 356 w 606"/>
                <a:gd name="T23" fmla="*/ 57 h 975"/>
                <a:gd name="T24" fmla="*/ 283 w 606"/>
                <a:gd name="T25" fmla="*/ 130 h 975"/>
                <a:gd name="T26" fmla="*/ 283 w 606"/>
                <a:gd name="T27" fmla="*/ 162 h 975"/>
                <a:gd name="T28" fmla="*/ 315 w 606"/>
                <a:gd name="T29" fmla="*/ 162 h 975"/>
                <a:gd name="T30" fmla="*/ 388 w 606"/>
                <a:gd name="T31" fmla="*/ 89 h 975"/>
                <a:gd name="T32" fmla="*/ 531 w 606"/>
                <a:gd name="T33" fmla="*/ 89 h 975"/>
                <a:gd name="T34" fmla="*/ 561 w 606"/>
                <a:gd name="T35" fmla="*/ 160 h 975"/>
                <a:gd name="T36" fmla="*/ 531 w 606"/>
                <a:gd name="T37" fmla="*/ 232 h 975"/>
                <a:gd name="T38" fmla="*/ 284 w 606"/>
                <a:gd name="T39" fmla="*/ 479 h 975"/>
                <a:gd name="T40" fmla="*/ 277 w 606"/>
                <a:gd name="T41" fmla="*/ 495 h 975"/>
                <a:gd name="T42" fmla="*/ 284 w 606"/>
                <a:gd name="T43" fmla="*/ 511 h 975"/>
                <a:gd name="T44" fmla="*/ 531 w 606"/>
                <a:gd name="T45" fmla="*/ 758 h 975"/>
                <a:gd name="T46" fmla="*/ 561 w 606"/>
                <a:gd name="T47" fmla="*/ 829 h 975"/>
                <a:gd name="T48" fmla="*/ 531 w 606"/>
                <a:gd name="T49" fmla="*/ 901 h 975"/>
                <a:gd name="T50" fmla="*/ 388 w 606"/>
                <a:gd name="T51" fmla="*/ 901 h 975"/>
                <a:gd name="T52" fmla="*/ 141 w 606"/>
                <a:gd name="T53" fmla="*/ 654 h 975"/>
                <a:gd name="T54" fmla="*/ 109 w 606"/>
                <a:gd name="T55" fmla="*/ 654 h 975"/>
                <a:gd name="T56" fmla="*/ 9 w 606"/>
                <a:gd name="T57" fmla="*/ 754 h 975"/>
                <a:gd name="T58" fmla="*/ 9 w 606"/>
                <a:gd name="T59" fmla="*/ 786 h 975"/>
                <a:gd name="T60" fmla="*/ 41 w 606"/>
                <a:gd name="T61" fmla="*/ 786 h 975"/>
                <a:gd name="T62" fmla="*/ 41 w 606"/>
                <a:gd name="T63" fmla="*/ 786 h 975"/>
                <a:gd name="T64" fmla="*/ 41 w 606"/>
                <a:gd name="T65" fmla="*/ 786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6" h="975">
                  <a:moveTo>
                    <a:pt x="41" y="786"/>
                  </a:moveTo>
                  <a:cubicBezTo>
                    <a:pt x="125" y="701"/>
                    <a:pt x="125" y="701"/>
                    <a:pt x="125" y="701"/>
                  </a:cubicBezTo>
                  <a:cubicBezTo>
                    <a:pt x="356" y="933"/>
                    <a:pt x="356" y="933"/>
                    <a:pt x="356" y="933"/>
                  </a:cubicBezTo>
                  <a:cubicBezTo>
                    <a:pt x="385" y="961"/>
                    <a:pt x="422" y="975"/>
                    <a:pt x="460" y="975"/>
                  </a:cubicBezTo>
                  <a:cubicBezTo>
                    <a:pt x="497" y="975"/>
                    <a:pt x="535" y="961"/>
                    <a:pt x="563" y="933"/>
                  </a:cubicBezTo>
                  <a:cubicBezTo>
                    <a:pt x="591" y="905"/>
                    <a:pt x="606" y="868"/>
                    <a:pt x="606" y="829"/>
                  </a:cubicBezTo>
                  <a:cubicBezTo>
                    <a:pt x="606" y="790"/>
                    <a:pt x="591" y="754"/>
                    <a:pt x="563" y="726"/>
                  </a:cubicBezTo>
                  <a:cubicBezTo>
                    <a:pt x="332" y="495"/>
                    <a:pt x="332" y="495"/>
                    <a:pt x="332" y="495"/>
                  </a:cubicBezTo>
                  <a:cubicBezTo>
                    <a:pt x="563" y="264"/>
                    <a:pt x="563" y="264"/>
                    <a:pt x="563" y="264"/>
                  </a:cubicBezTo>
                  <a:cubicBezTo>
                    <a:pt x="591" y="236"/>
                    <a:pt x="606" y="199"/>
                    <a:pt x="606" y="160"/>
                  </a:cubicBezTo>
                  <a:cubicBezTo>
                    <a:pt x="606" y="121"/>
                    <a:pt x="591" y="85"/>
                    <a:pt x="563" y="57"/>
                  </a:cubicBezTo>
                  <a:cubicBezTo>
                    <a:pt x="506" y="0"/>
                    <a:pt x="413" y="0"/>
                    <a:pt x="356" y="57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74" y="139"/>
                    <a:pt x="274" y="153"/>
                    <a:pt x="283" y="162"/>
                  </a:cubicBezTo>
                  <a:cubicBezTo>
                    <a:pt x="292" y="171"/>
                    <a:pt x="306" y="171"/>
                    <a:pt x="315" y="162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428" y="49"/>
                    <a:pt x="492" y="49"/>
                    <a:pt x="531" y="89"/>
                  </a:cubicBezTo>
                  <a:cubicBezTo>
                    <a:pt x="550" y="108"/>
                    <a:pt x="561" y="133"/>
                    <a:pt x="561" y="160"/>
                  </a:cubicBezTo>
                  <a:cubicBezTo>
                    <a:pt x="561" y="187"/>
                    <a:pt x="550" y="213"/>
                    <a:pt x="531" y="232"/>
                  </a:cubicBezTo>
                  <a:cubicBezTo>
                    <a:pt x="284" y="479"/>
                    <a:pt x="284" y="479"/>
                    <a:pt x="284" y="479"/>
                  </a:cubicBezTo>
                  <a:cubicBezTo>
                    <a:pt x="280" y="483"/>
                    <a:pt x="277" y="489"/>
                    <a:pt x="277" y="495"/>
                  </a:cubicBezTo>
                  <a:cubicBezTo>
                    <a:pt x="277" y="501"/>
                    <a:pt x="280" y="506"/>
                    <a:pt x="284" y="511"/>
                  </a:cubicBezTo>
                  <a:cubicBezTo>
                    <a:pt x="531" y="758"/>
                    <a:pt x="531" y="758"/>
                    <a:pt x="531" y="758"/>
                  </a:cubicBezTo>
                  <a:cubicBezTo>
                    <a:pt x="550" y="777"/>
                    <a:pt x="561" y="802"/>
                    <a:pt x="561" y="829"/>
                  </a:cubicBezTo>
                  <a:cubicBezTo>
                    <a:pt x="561" y="856"/>
                    <a:pt x="550" y="882"/>
                    <a:pt x="531" y="901"/>
                  </a:cubicBezTo>
                  <a:cubicBezTo>
                    <a:pt x="492" y="940"/>
                    <a:pt x="428" y="940"/>
                    <a:pt x="388" y="901"/>
                  </a:cubicBezTo>
                  <a:cubicBezTo>
                    <a:pt x="141" y="654"/>
                    <a:pt x="141" y="654"/>
                    <a:pt x="141" y="654"/>
                  </a:cubicBezTo>
                  <a:cubicBezTo>
                    <a:pt x="132" y="645"/>
                    <a:pt x="118" y="645"/>
                    <a:pt x="109" y="654"/>
                  </a:cubicBezTo>
                  <a:cubicBezTo>
                    <a:pt x="9" y="754"/>
                    <a:pt x="9" y="754"/>
                    <a:pt x="9" y="754"/>
                  </a:cubicBezTo>
                  <a:cubicBezTo>
                    <a:pt x="0" y="763"/>
                    <a:pt x="0" y="777"/>
                    <a:pt x="9" y="786"/>
                  </a:cubicBezTo>
                  <a:cubicBezTo>
                    <a:pt x="18" y="794"/>
                    <a:pt x="32" y="794"/>
                    <a:pt x="41" y="786"/>
                  </a:cubicBezTo>
                  <a:close/>
                  <a:moveTo>
                    <a:pt x="41" y="786"/>
                  </a:moveTo>
                  <a:cubicBezTo>
                    <a:pt x="41" y="786"/>
                    <a:pt x="41" y="786"/>
                    <a:pt x="41" y="78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7765272" y="2724020"/>
              <a:ext cx="169613" cy="271887"/>
            </a:xfrm>
            <a:custGeom>
              <a:avLst/>
              <a:gdLst>
                <a:gd name="T0" fmla="*/ 218 w 606"/>
                <a:gd name="T1" fmla="*/ 89 h 975"/>
                <a:gd name="T2" fmla="*/ 465 w 606"/>
                <a:gd name="T3" fmla="*/ 336 h 975"/>
                <a:gd name="T4" fmla="*/ 497 w 606"/>
                <a:gd name="T5" fmla="*/ 336 h 975"/>
                <a:gd name="T6" fmla="*/ 597 w 606"/>
                <a:gd name="T7" fmla="*/ 236 h 975"/>
                <a:gd name="T8" fmla="*/ 597 w 606"/>
                <a:gd name="T9" fmla="*/ 204 h 975"/>
                <a:gd name="T10" fmla="*/ 565 w 606"/>
                <a:gd name="T11" fmla="*/ 204 h 975"/>
                <a:gd name="T12" fmla="*/ 481 w 606"/>
                <a:gd name="T13" fmla="*/ 288 h 975"/>
                <a:gd name="T14" fmla="*/ 250 w 606"/>
                <a:gd name="T15" fmla="*/ 57 h 975"/>
                <a:gd name="T16" fmla="*/ 43 w 606"/>
                <a:gd name="T17" fmla="*/ 57 h 975"/>
                <a:gd name="T18" fmla="*/ 0 w 606"/>
                <a:gd name="T19" fmla="*/ 160 h 975"/>
                <a:gd name="T20" fmla="*/ 43 w 606"/>
                <a:gd name="T21" fmla="*/ 264 h 975"/>
                <a:gd name="T22" fmla="*/ 274 w 606"/>
                <a:gd name="T23" fmla="*/ 495 h 975"/>
                <a:gd name="T24" fmla="*/ 43 w 606"/>
                <a:gd name="T25" fmla="*/ 726 h 975"/>
                <a:gd name="T26" fmla="*/ 0 w 606"/>
                <a:gd name="T27" fmla="*/ 829 h 975"/>
                <a:gd name="T28" fmla="*/ 43 w 606"/>
                <a:gd name="T29" fmla="*/ 933 h 975"/>
                <a:gd name="T30" fmla="*/ 146 w 606"/>
                <a:gd name="T31" fmla="*/ 975 h 975"/>
                <a:gd name="T32" fmla="*/ 250 w 606"/>
                <a:gd name="T33" fmla="*/ 933 h 975"/>
                <a:gd name="T34" fmla="*/ 323 w 606"/>
                <a:gd name="T35" fmla="*/ 860 h 975"/>
                <a:gd name="T36" fmla="*/ 323 w 606"/>
                <a:gd name="T37" fmla="*/ 828 h 975"/>
                <a:gd name="T38" fmla="*/ 291 w 606"/>
                <a:gd name="T39" fmla="*/ 828 h 975"/>
                <a:gd name="T40" fmla="*/ 218 w 606"/>
                <a:gd name="T41" fmla="*/ 901 h 975"/>
                <a:gd name="T42" fmla="*/ 75 w 606"/>
                <a:gd name="T43" fmla="*/ 901 h 975"/>
                <a:gd name="T44" fmla="*/ 45 w 606"/>
                <a:gd name="T45" fmla="*/ 829 h 975"/>
                <a:gd name="T46" fmla="*/ 75 w 606"/>
                <a:gd name="T47" fmla="*/ 758 h 975"/>
                <a:gd name="T48" fmla="*/ 322 w 606"/>
                <a:gd name="T49" fmla="*/ 511 h 975"/>
                <a:gd name="T50" fmla="*/ 329 w 606"/>
                <a:gd name="T51" fmla="*/ 495 h 975"/>
                <a:gd name="T52" fmla="*/ 322 w 606"/>
                <a:gd name="T53" fmla="*/ 479 h 975"/>
                <a:gd name="T54" fmla="*/ 75 w 606"/>
                <a:gd name="T55" fmla="*/ 232 h 975"/>
                <a:gd name="T56" fmla="*/ 45 w 606"/>
                <a:gd name="T57" fmla="*/ 160 h 975"/>
                <a:gd name="T58" fmla="*/ 75 w 606"/>
                <a:gd name="T59" fmla="*/ 89 h 975"/>
                <a:gd name="T60" fmla="*/ 218 w 606"/>
                <a:gd name="T61" fmla="*/ 89 h 975"/>
                <a:gd name="T62" fmla="*/ 218 w 606"/>
                <a:gd name="T63" fmla="*/ 89 h 975"/>
                <a:gd name="T64" fmla="*/ 218 w 606"/>
                <a:gd name="T65" fmla="*/ 8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6" h="975">
                  <a:moveTo>
                    <a:pt x="218" y="89"/>
                  </a:moveTo>
                  <a:cubicBezTo>
                    <a:pt x="465" y="336"/>
                    <a:pt x="465" y="336"/>
                    <a:pt x="465" y="336"/>
                  </a:cubicBezTo>
                  <a:cubicBezTo>
                    <a:pt x="474" y="345"/>
                    <a:pt x="488" y="345"/>
                    <a:pt x="497" y="336"/>
                  </a:cubicBezTo>
                  <a:cubicBezTo>
                    <a:pt x="597" y="236"/>
                    <a:pt x="597" y="236"/>
                    <a:pt x="597" y="236"/>
                  </a:cubicBezTo>
                  <a:cubicBezTo>
                    <a:pt x="606" y="227"/>
                    <a:pt x="606" y="213"/>
                    <a:pt x="597" y="204"/>
                  </a:cubicBezTo>
                  <a:cubicBezTo>
                    <a:pt x="588" y="195"/>
                    <a:pt x="574" y="195"/>
                    <a:pt x="565" y="204"/>
                  </a:cubicBezTo>
                  <a:cubicBezTo>
                    <a:pt x="481" y="288"/>
                    <a:pt x="481" y="288"/>
                    <a:pt x="481" y="28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193" y="0"/>
                    <a:pt x="100" y="0"/>
                    <a:pt x="43" y="57"/>
                  </a:cubicBezTo>
                  <a:cubicBezTo>
                    <a:pt x="15" y="85"/>
                    <a:pt x="0" y="121"/>
                    <a:pt x="0" y="160"/>
                  </a:cubicBezTo>
                  <a:cubicBezTo>
                    <a:pt x="0" y="199"/>
                    <a:pt x="15" y="236"/>
                    <a:pt x="43" y="264"/>
                  </a:cubicBezTo>
                  <a:cubicBezTo>
                    <a:pt x="274" y="495"/>
                    <a:pt x="274" y="495"/>
                    <a:pt x="274" y="495"/>
                  </a:cubicBezTo>
                  <a:cubicBezTo>
                    <a:pt x="43" y="726"/>
                    <a:pt x="43" y="726"/>
                    <a:pt x="43" y="726"/>
                  </a:cubicBezTo>
                  <a:cubicBezTo>
                    <a:pt x="15" y="754"/>
                    <a:pt x="0" y="790"/>
                    <a:pt x="0" y="829"/>
                  </a:cubicBezTo>
                  <a:cubicBezTo>
                    <a:pt x="0" y="868"/>
                    <a:pt x="15" y="905"/>
                    <a:pt x="43" y="933"/>
                  </a:cubicBezTo>
                  <a:cubicBezTo>
                    <a:pt x="71" y="961"/>
                    <a:pt x="109" y="975"/>
                    <a:pt x="146" y="975"/>
                  </a:cubicBezTo>
                  <a:cubicBezTo>
                    <a:pt x="184" y="975"/>
                    <a:pt x="221" y="961"/>
                    <a:pt x="250" y="933"/>
                  </a:cubicBezTo>
                  <a:cubicBezTo>
                    <a:pt x="323" y="860"/>
                    <a:pt x="323" y="860"/>
                    <a:pt x="323" y="860"/>
                  </a:cubicBezTo>
                  <a:cubicBezTo>
                    <a:pt x="331" y="851"/>
                    <a:pt x="331" y="837"/>
                    <a:pt x="323" y="828"/>
                  </a:cubicBezTo>
                  <a:cubicBezTo>
                    <a:pt x="314" y="819"/>
                    <a:pt x="300" y="819"/>
                    <a:pt x="291" y="828"/>
                  </a:cubicBezTo>
                  <a:cubicBezTo>
                    <a:pt x="218" y="901"/>
                    <a:pt x="218" y="901"/>
                    <a:pt x="218" y="901"/>
                  </a:cubicBezTo>
                  <a:cubicBezTo>
                    <a:pt x="178" y="940"/>
                    <a:pt x="114" y="940"/>
                    <a:pt x="75" y="901"/>
                  </a:cubicBezTo>
                  <a:cubicBezTo>
                    <a:pt x="56" y="882"/>
                    <a:pt x="45" y="856"/>
                    <a:pt x="45" y="829"/>
                  </a:cubicBezTo>
                  <a:cubicBezTo>
                    <a:pt x="45" y="802"/>
                    <a:pt x="56" y="777"/>
                    <a:pt x="75" y="758"/>
                  </a:cubicBezTo>
                  <a:cubicBezTo>
                    <a:pt x="322" y="511"/>
                    <a:pt x="322" y="511"/>
                    <a:pt x="322" y="511"/>
                  </a:cubicBezTo>
                  <a:cubicBezTo>
                    <a:pt x="326" y="506"/>
                    <a:pt x="329" y="501"/>
                    <a:pt x="329" y="495"/>
                  </a:cubicBezTo>
                  <a:cubicBezTo>
                    <a:pt x="329" y="489"/>
                    <a:pt x="326" y="483"/>
                    <a:pt x="322" y="479"/>
                  </a:cubicBezTo>
                  <a:cubicBezTo>
                    <a:pt x="75" y="232"/>
                    <a:pt x="75" y="232"/>
                    <a:pt x="75" y="232"/>
                  </a:cubicBezTo>
                  <a:cubicBezTo>
                    <a:pt x="56" y="213"/>
                    <a:pt x="45" y="187"/>
                    <a:pt x="45" y="160"/>
                  </a:cubicBezTo>
                  <a:cubicBezTo>
                    <a:pt x="45" y="133"/>
                    <a:pt x="56" y="108"/>
                    <a:pt x="75" y="89"/>
                  </a:cubicBezTo>
                  <a:cubicBezTo>
                    <a:pt x="114" y="50"/>
                    <a:pt x="178" y="49"/>
                    <a:pt x="218" y="89"/>
                  </a:cubicBezTo>
                  <a:close/>
                  <a:moveTo>
                    <a:pt x="218" y="89"/>
                  </a:moveTo>
                  <a:cubicBezTo>
                    <a:pt x="218" y="89"/>
                    <a:pt x="218" y="89"/>
                    <a:pt x="218" y="89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" name="Groupe 20"/>
          <p:cNvGrpSpPr>
            <a:grpSpLocks noChangeAspect="1"/>
          </p:cNvGrpSpPr>
          <p:nvPr/>
        </p:nvGrpSpPr>
        <p:grpSpPr>
          <a:xfrm>
            <a:off x="6688815" y="3035933"/>
            <a:ext cx="430239" cy="428630"/>
            <a:chOff x="7684832" y="2646798"/>
            <a:chExt cx="430239" cy="428630"/>
          </a:xfrm>
        </p:grpSpPr>
        <p:sp>
          <p:nvSpPr>
            <p:cNvPr id="22" name="AutoShape 9"/>
            <p:cNvSpPr>
              <a:spLocks noChangeAspect="1" noChangeArrowheads="1" noTextEdit="1"/>
            </p:cNvSpPr>
            <p:nvPr/>
          </p:nvSpPr>
          <p:spPr bwMode="auto">
            <a:xfrm>
              <a:off x="7684832" y="2646798"/>
              <a:ext cx="430239" cy="42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7684832" y="2647717"/>
              <a:ext cx="430239" cy="427711"/>
            </a:xfrm>
            <a:custGeom>
              <a:avLst/>
              <a:gdLst>
                <a:gd name="T0" fmla="*/ 1311 w 1536"/>
                <a:gd name="T1" fmla="*/ 225 h 1534"/>
                <a:gd name="T2" fmla="*/ 768 w 1536"/>
                <a:gd name="T3" fmla="*/ 0 h 1534"/>
                <a:gd name="T4" fmla="*/ 225 w 1536"/>
                <a:gd name="T5" fmla="*/ 225 h 1534"/>
                <a:gd name="T6" fmla="*/ 0 w 1536"/>
                <a:gd name="T7" fmla="*/ 767 h 1534"/>
                <a:gd name="T8" fmla="*/ 207 w 1536"/>
                <a:gd name="T9" fmla="*/ 1292 h 1534"/>
                <a:gd name="T10" fmla="*/ 714 w 1536"/>
                <a:gd name="T11" fmla="*/ 1533 h 1534"/>
                <a:gd name="T12" fmla="*/ 738 w 1536"/>
                <a:gd name="T13" fmla="*/ 1512 h 1534"/>
                <a:gd name="T14" fmla="*/ 717 w 1536"/>
                <a:gd name="T15" fmla="*/ 1488 h 1534"/>
                <a:gd name="T16" fmla="*/ 240 w 1536"/>
                <a:gd name="T17" fmla="*/ 1261 h 1534"/>
                <a:gd name="T18" fmla="*/ 45 w 1536"/>
                <a:gd name="T19" fmla="*/ 767 h 1534"/>
                <a:gd name="T20" fmla="*/ 257 w 1536"/>
                <a:gd name="T21" fmla="*/ 257 h 1534"/>
                <a:gd name="T22" fmla="*/ 768 w 1536"/>
                <a:gd name="T23" fmla="*/ 45 h 1534"/>
                <a:gd name="T24" fmla="*/ 1279 w 1536"/>
                <a:gd name="T25" fmla="*/ 257 h 1534"/>
                <a:gd name="T26" fmla="*/ 1491 w 1536"/>
                <a:gd name="T27" fmla="*/ 767 h 1534"/>
                <a:gd name="T28" fmla="*/ 1296 w 1536"/>
                <a:gd name="T29" fmla="*/ 1261 h 1534"/>
                <a:gd name="T30" fmla="*/ 819 w 1536"/>
                <a:gd name="T31" fmla="*/ 1488 h 1534"/>
                <a:gd name="T32" fmla="*/ 798 w 1536"/>
                <a:gd name="T33" fmla="*/ 1512 h 1534"/>
                <a:gd name="T34" fmla="*/ 820 w 1536"/>
                <a:gd name="T35" fmla="*/ 1533 h 1534"/>
                <a:gd name="T36" fmla="*/ 822 w 1536"/>
                <a:gd name="T37" fmla="*/ 1533 h 1534"/>
                <a:gd name="T38" fmla="*/ 1329 w 1536"/>
                <a:gd name="T39" fmla="*/ 1292 h 1534"/>
                <a:gd name="T40" fmla="*/ 1536 w 1536"/>
                <a:gd name="T41" fmla="*/ 767 h 1534"/>
                <a:gd name="T42" fmla="*/ 1311 w 1536"/>
                <a:gd name="T43" fmla="*/ 225 h 1534"/>
                <a:gd name="T44" fmla="*/ 1311 w 1536"/>
                <a:gd name="T45" fmla="*/ 225 h 1534"/>
                <a:gd name="T46" fmla="*/ 1311 w 1536"/>
                <a:gd name="T47" fmla="*/ 225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6" h="1534">
                  <a:moveTo>
                    <a:pt x="1311" y="225"/>
                  </a:moveTo>
                  <a:cubicBezTo>
                    <a:pt x="1166" y="80"/>
                    <a:pt x="973" y="0"/>
                    <a:pt x="768" y="0"/>
                  </a:cubicBezTo>
                  <a:cubicBezTo>
                    <a:pt x="563" y="0"/>
                    <a:pt x="370" y="80"/>
                    <a:pt x="225" y="225"/>
                  </a:cubicBezTo>
                  <a:cubicBezTo>
                    <a:pt x="80" y="370"/>
                    <a:pt x="0" y="562"/>
                    <a:pt x="0" y="767"/>
                  </a:cubicBezTo>
                  <a:cubicBezTo>
                    <a:pt x="0" y="963"/>
                    <a:pt x="74" y="1149"/>
                    <a:pt x="207" y="1292"/>
                  </a:cubicBezTo>
                  <a:cubicBezTo>
                    <a:pt x="340" y="1434"/>
                    <a:pt x="520" y="1519"/>
                    <a:pt x="714" y="1533"/>
                  </a:cubicBezTo>
                  <a:cubicBezTo>
                    <a:pt x="726" y="1534"/>
                    <a:pt x="737" y="1524"/>
                    <a:pt x="738" y="1512"/>
                  </a:cubicBezTo>
                  <a:cubicBezTo>
                    <a:pt x="739" y="1500"/>
                    <a:pt x="729" y="1489"/>
                    <a:pt x="717" y="1488"/>
                  </a:cubicBezTo>
                  <a:cubicBezTo>
                    <a:pt x="535" y="1475"/>
                    <a:pt x="366" y="1395"/>
                    <a:pt x="240" y="1261"/>
                  </a:cubicBezTo>
                  <a:cubicBezTo>
                    <a:pt x="114" y="1127"/>
                    <a:pt x="45" y="951"/>
                    <a:pt x="45" y="767"/>
                  </a:cubicBezTo>
                  <a:cubicBezTo>
                    <a:pt x="45" y="574"/>
                    <a:pt x="120" y="393"/>
                    <a:pt x="257" y="257"/>
                  </a:cubicBezTo>
                  <a:cubicBezTo>
                    <a:pt x="393" y="120"/>
                    <a:pt x="575" y="45"/>
                    <a:pt x="768" y="45"/>
                  </a:cubicBezTo>
                  <a:cubicBezTo>
                    <a:pt x="961" y="45"/>
                    <a:pt x="1143" y="120"/>
                    <a:pt x="1279" y="257"/>
                  </a:cubicBezTo>
                  <a:cubicBezTo>
                    <a:pt x="1416" y="393"/>
                    <a:pt x="1491" y="574"/>
                    <a:pt x="1491" y="767"/>
                  </a:cubicBezTo>
                  <a:cubicBezTo>
                    <a:pt x="1491" y="951"/>
                    <a:pt x="1422" y="1127"/>
                    <a:pt x="1296" y="1261"/>
                  </a:cubicBezTo>
                  <a:cubicBezTo>
                    <a:pt x="1170" y="1395"/>
                    <a:pt x="1001" y="1475"/>
                    <a:pt x="819" y="1488"/>
                  </a:cubicBezTo>
                  <a:cubicBezTo>
                    <a:pt x="807" y="1489"/>
                    <a:pt x="797" y="1500"/>
                    <a:pt x="798" y="1512"/>
                  </a:cubicBezTo>
                  <a:cubicBezTo>
                    <a:pt x="799" y="1524"/>
                    <a:pt x="809" y="1533"/>
                    <a:pt x="820" y="1533"/>
                  </a:cubicBezTo>
                  <a:cubicBezTo>
                    <a:pt x="821" y="1533"/>
                    <a:pt x="822" y="1533"/>
                    <a:pt x="822" y="1533"/>
                  </a:cubicBezTo>
                  <a:cubicBezTo>
                    <a:pt x="1016" y="1519"/>
                    <a:pt x="1196" y="1434"/>
                    <a:pt x="1329" y="1292"/>
                  </a:cubicBezTo>
                  <a:cubicBezTo>
                    <a:pt x="1462" y="1149"/>
                    <a:pt x="1536" y="963"/>
                    <a:pt x="1536" y="767"/>
                  </a:cubicBezTo>
                  <a:cubicBezTo>
                    <a:pt x="1536" y="562"/>
                    <a:pt x="1456" y="370"/>
                    <a:pt x="1311" y="225"/>
                  </a:cubicBezTo>
                  <a:close/>
                  <a:moveTo>
                    <a:pt x="1311" y="225"/>
                  </a:moveTo>
                  <a:cubicBezTo>
                    <a:pt x="1311" y="225"/>
                    <a:pt x="1311" y="225"/>
                    <a:pt x="1311" y="22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7865018" y="2724020"/>
              <a:ext cx="169613" cy="271887"/>
            </a:xfrm>
            <a:custGeom>
              <a:avLst/>
              <a:gdLst>
                <a:gd name="T0" fmla="*/ 41 w 606"/>
                <a:gd name="T1" fmla="*/ 786 h 975"/>
                <a:gd name="T2" fmla="*/ 125 w 606"/>
                <a:gd name="T3" fmla="*/ 701 h 975"/>
                <a:gd name="T4" fmla="*/ 356 w 606"/>
                <a:gd name="T5" fmla="*/ 933 h 975"/>
                <a:gd name="T6" fmla="*/ 460 w 606"/>
                <a:gd name="T7" fmla="*/ 975 h 975"/>
                <a:gd name="T8" fmla="*/ 563 w 606"/>
                <a:gd name="T9" fmla="*/ 933 h 975"/>
                <a:gd name="T10" fmla="*/ 606 w 606"/>
                <a:gd name="T11" fmla="*/ 829 h 975"/>
                <a:gd name="T12" fmla="*/ 563 w 606"/>
                <a:gd name="T13" fmla="*/ 726 h 975"/>
                <a:gd name="T14" fmla="*/ 332 w 606"/>
                <a:gd name="T15" fmla="*/ 495 h 975"/>
                <a:gd name="T16" fmla="*/ 563 w 606"/>
                <a:gd name="T17" fmla="*/ 264 h 975"/>
                <a:gd name="T18" fmla="*/ 606 w 606"/>
                <a:gd name="T19" fmla="*/ 160 h 975"/>
                <a:gd name="T20" fmla="*/ 563 w 606"/>
                <a:gd name="T21" fmla="*/ 57 h 975"/>
                <a:gd name="T22" fmla="*/ 356 w 606"/>
                <a:gd name="T23" fmla="*/ 57 h 975"/>
                <a:gd name="T24" fmla="*/ 283 w 606"/>
                <a:gd name="T25" fmla="*/ 130 h 975"/>
                <a:gd name="T26" fmla="*/ 283 w 606"/>
                <a:gd name="T27" fmla="*/ 162 h 975"/>
                <a:gd name="T28" fmla="*/ 315 w 606"/>
                <a:gd name="T29" fmla="*/ 162 h 975"/>
                <a:gd name="T30" fmla="*/ 388 w 606"/>
                <a:gd name="T31" fmla="*/ 89 h 975"/>
                <a:gd name="T32" fmla="*/ 531 w 606"/>
                <a:gd name="T33" fmla="*/ 89 h 975"/>
                <a:gd name="T34" fmla="*/ 561 w 606"/>
                <a:gd name="T35" fmla="*/ 160 h 975"/>
                <a:gd name="T36" fmla="*/ 531 w 606"/>
                <a:gd name="T37" fmla="*/ 232 h 975"/>
                <a:gd name="T38" fmla="*/ 284 w 606"/>
                <a:gd name="T39" fmla="*/ 479 h 975"/>
                <a:gd name="T40" fmla="*/ 277 w 606"/>
                <a:gd name="T41" fmla="*/ 495 h 975"/>
                <a:gd name="T42" fmla="*/ 284 w 606"/>
                <a:gd name="T43" fmla="*/ 511 h 975"/>
                <a:gd name="T44" fmla="*/ 531 w 606"/>
                <a:gd name="T45" fmla="*/ 758 h 975"/>
                <a:gd name="T46" fmla="*/ 561 w 606"/>
                <a:gd name="T47" fmla="*/ 829 h 975"/>
                <a:gd name="T48" fmla="*/ 531 w 606"/>
                <a:gd name="T49" fmla="*/ 901 h 975"/>
                <a:gd name="T50" fmla="*/ 388 w 606"/>
                <a:gd name="T51" fmla="*/ 901 h 975"/>
                <a:gd name="T52" fmla="*/ 141 w 606"/>
                <a:gd name="T53" fmla="*/ 654 h 975"/>
                <a:gd name="T54" fmla="*/ 109 w 606"/>
                <a:gd name="T55" fmla="*/ 654 h 975"/>
                <a:gd name="T56" fmla="*/ 9 w 606"/>
                <a:gd name="T57" fmla="*/ 754 h 975"/>
                <a:gd name="T58" fmla="*/ 9 w 606"/>
                <a:gd name="T59" fmla="*/ 786 h 975"/>
                <a:gd name="T60" fmla="*/ 41 w 606"/>
                <a:gd name="T61" fmla="*/ 786 h 975"/>
                <a:gd name="T62" fmla="*/ 41 w 606"/>
                <a:gd name="T63" fmla="*/ 786 h 975"/>
                <a:gd name="T64" fmla="*/ 41 w 606"/>
                <a:gd name="T65" fmla="*/ 786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6" h="975">
                  <a:moveTo>
                    <a:pt x="41" y="786"/>
                  </a:moveTo>
                  <a:cubicBezTo>
                    <a:pt x="125" y="701"/>
                    <a:pt x="125" y="701"/>
                    <a:pt x="125" y="701"/>
                  </a:cubicBezTo>
                  <a:cubicBezTo>
                    <a:pt x="356" y="933"/>
                    <a:pt x="356" y="933"/>
                    <a:pt x="356" y="933"/>
                  </a:cubicBezTo>
                  <a:cubicBezTo>
                    <a:pt x="385" y="961"/>
                    <a:pt x="422" y="975"/>
                    <a:pt x="460" y="975"/>
                  </a:cubicBezTo>
                  <a:cubicBezTo>
                    <a:pt x="497" y="975"/>
                    <a:pt x="535" y="961"/>
                    <a:pt x="563" y="933"/>
                  </a:cubicBezTo>
                  <a:cubicBezTo>
                    <a:pt x="591" y="905"/>
                    <a:pt x="606" y="868"/>
                    <a:pt x="606" y="829"/>
                  </a:cubicBezTo>
                  <a:cubicBezTo>
                    <a:pt x="606" y="790"/>
                    <a:pt x="591" y="754"/>
                    <a:pt x="563" y="726"/>
                  </a:cubicBezTo>
                  <a:cubicBezTo>
                    <a:pt x="332" y="495"/>
                    <a:pt x="332" y="495"/>
                    <a:pt x="332" y="495"/>
                  </a:cubicBezTo>
                  <a:cubicBezTo>
                    <a:pt x="563" y="264"/>
                    <a:pt x="563" y="264"/>
                    <a:pt x="563" y="264"/>
                  </a:cubicBezTo>
                  <a:cubicBezTo>
                    <a:pt x="591" y="236"/>
                    <a:pt x="606" y="199"/>
                    <a:pt x="606" y="160"/>
                  </a:cubicBezTo>
                  <a:cubicBezTo>
                    <a:pt x="606" y="121"/>
                    <a:pt x="591" y="85"/>
                    <a:pt x="563" y="57"/>
                  </a:cubicBezTo>
                  <a:cubicBezTo>
                    <a:pt x="506" y="0"/>
                    <a:pt x="413" y="0"/>
                    <a:pt x="356" y="57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74" y="139"/>
                    <a:pt x="274" y="153"/>
                    <a:pt x="283" y="162"/>
                  </a:cubicBezTo>
                  <a:cubicBezTo>
                    <a:pt x="292" y="171"/>
                    <a:pt x="306" y="171"/>
                    <a:pt x="315" y="162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428" y="49"/>
                    <a:pt x="492" y="49"/>
                    <a:pt x="531" y="89"/>
                  </a:cubicBezTo>
                  <a:cubicBezTo>
                    <a:pt x="550" y="108"/>
                    <a:pt x="561" y="133"/>
                    <a:pt x="561" y="160"/>
                  </a:cubicBezTo>
                  <a:cubicBezTo>
                    <a:pt x="561" y="187"/>
                    <a:pt x="550" y="213"/>
                    <a:pt x="531" y="232"/>
                  </a:cubicBezTo>
                  <a:cubicBezTo>
                    <a:pt x="284" y="479"/>
                    <a:pt x="284" y="479"/>
                    <a:pt x="284" y="479"/>
                  </a:cubicBezTo>
                  <a:cubicBezTo>
                    <a:pt x="280" y="483"/>
                    <a:pt x="277" y="489"/>
                    <a:pt x="277" y="495"/>
                  </a:cubicBezTo>
                  <a:cubicBezTo>
                    <a:pt x="277" y="501"/>
                    <a:pt x="280" y="506"/>
                    <a:pt x="284" y="511"/>
                  </a:cubicBezTo>
                  <a:cubicBezTo>
                    <a:pt x="531" y="758"/>
                    <a:pt x="531" y="758"/>
                    <a:pt x="531" y="758"/>
                  </a:cubicBezTo>
                  <a:cubicBezTo>
                    <a:pt x="550" y="777"/>
                    <a:pt x="561" y="802"/>
                    <a:pt x="561" y="829"/>
                  </a:cubicBezTo>
                  <a:cubicBezTo>
                    <a:pt x="561" y="856"/>
                    <a:pt x="550" y="882"/>
                    <a:pt x="531" y="901"/>
                  </a:cubicBezTo>
                  <a:cubicBezTo>
                    <a:pt x="492" y="940"/>
                    <a:pt x="428" y="940"/>
                    <a:pt x="388" y="901"/>
                  </a:cubicBezTo>
                  <a:cubicBezTo>
                    <a:pt x="141" y="654"/>
                    <a:pt x="141" y="654"/>
                    <a:pt x="141" y="654"/>
                  </a:cubicBezTo>
                  <a:cubicBezTo>
                    <a:pt x="132" y="645"/>
                    <a:pt x="118" y="645"/>
                    <a:pt x="109" y="654"/>
                  </a:cubicBezTo>
                  <a:cubicBezTo>
                    <a:pt x="9" y="754"/>
                    <a:pt x="9" y="754"/>
                    <a:pt x="9" y="754"/>
                  </a:cubicBezTo>
                  <a:cubicBezTo>
                    <a:pt x="0" y="763"/>
                    <a:pt x="0" y="777"/>
                    <a:pt x="9" y="786"/>
                  </a:cubicBezTo>
                  <a:cubicBezTo>
                    <a:pt x="18" y="794"/>
                    <a:pt x="32" y="794"/>
                    <a:pt x="41" y="786"/>
                  </a:cubicBezTo>
                  <a:close/>
                  <a:moveTo>
                    <a:pt x="41" y="786"/>
                  </a:moveTo>
                  <a:cubicBezTo>
                    <a:pt x="41" y="786"/>
                    <a:pt x="41" y="786"/>
                    <a:pt x="41" y="78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7765272" y="2724020"/>
              <a:ext cx="169613" cy="271887"/>
            </a:xfrm>
            <a:custGeom>
              <a:avLst/>
              <a:gdLst>
                <a:gd name="T0" fmla="*/ 218 w 606"/>
                <a:gd name="T1" fmla="*/ 89 h 975"/>
                <a:gd name="T2" fmla="*/ 465 w 606"/>
                <a:gd name="T3" fmla="*/ 336 h 975"/>
                <a:gd name="T4" fmla="*/ 497 w 606"/>
                <a:gd name="T5" fmla="*/ 336 h 975"/>
                <a:gd name="T6" fmla="*/ 597 w 606"/>
                <a:gd name="T7" fmla="*/ 236 h 975"/>
                <a:gd name="T8" fmla="*/ 597 w 606"/>
                <a:gd name="T9" fmla="*/ 204 h 975"/>
                <a:gd name="T10" fmla="*/ 565 w 606"/>
                <a:gd name="T11" fmla="*/ 204 h 975"/>
                <a:gd name="T12" fmla="*/ 481 w 606"/>
                <a:gd name="T13" fmla="*/ 288 h 975"/>
                <a:gd name="T14" fmla="*/ 250 w 606"/>
                <a:gd name="T15" fmla="*/ 57 h 975"/>
                <a:gd name="T16" fmla="*/ 43 w 606"/>
                <a:gd name="T17" fmla="*/ 57 h 975"/>
                <a:gd name="T18" fmla="*/ 0 w 606"/>
                <a:gd name="T19" fmla="*/ 160 h 975"/>
                <a:gd name="T20" fmla="*/ 43 w 606"/>
                <a:gd name="T21" fmla="*/ 264 h 975"/>
                <a:gd name="T22" fmla="*/ 274 w 606"/>
                <a:gd name="T23" fmla="*/ 495 h 975"/>
                <a:gd name="T24" fmla="*/ 43 w 606"/>
                <a:gd name="T25" fmla="*/ 726 h 975"/>
                <a:gd name="T26" fmla="*/ 0 w 606"/>
                <a:gd name="T27" fmla="*/ 829 h 975"/>
                <a:gd name="T28" fmla="*/ 43 w 606"/>
                <a:gd name="T29" fmla="*/ 933 h 975"/>
                <a:gd name="T30" fmla="*/ 146 w 606"/>
                <a:gd name="T31" fmla="*/ 975 h 975"/>
                <a:gd name="T32" fmla="*/ 250 w 606"/>
                <a:gd name="T33" fmla="*/ 933 h 975"/>
                <a:gd name="T34" fmla="*/ 323 w 606"/>
                <a:gd name="T35" fmla="*/ 860 h 975"/>
                <a:gd name="T36" fmla="*/ 323 w 606"/>
                <a:gd name="T37" fmla="*/ 828 h 975"/>
                <a:gd name="T38" fmla="*/ 291 w 606"/>
                <a:gd name="T39" fmla="*/ 828 h 975"/>
                <a:gd name="T40" fmla="*/ 218 w 606"/>
                <a:gd name="T41" fmla="*/ 901 h 975"/>
                <a:gd name="T42" fmla="*/ 75 w 606"/>
                <a:gd name="T43" fmla="*/ 901 h 975"/>
                <a:gd name="T44" fmla="*/ 45 w 606"/>
                <a:gd name="T45" fmla="*/ 829 h 975"/>
                <a:gd name="T46" fmla="*/ 75 w 606"/>
                <a:gd name="T47" fmla="*/ 758 h 975"/>
                <a:gd name="T48" fmla="*/ 322 w 606"/>
                <a:gd name="T49" fmla="*/ 511 h 975"/>
                <a:gd name="T50" fmla="*/ 329 w 606"/>
                <a:gd name="T51" fmla="*/ 495 h 975"/>
                <a:gd name="T52" fmla="*/ 322 w 606"/>
                <a:gd name="T53" fmla="*/ 479 h 975"/>
                <a:gd name="T54" fmla="*/ 75 w 606"/>
                <a:gd name="T55" fmla="*/ 232 h 975"/>
                <a:gd name="T56" fmla="*/ 45 w 606"/>
                <a:gd name="T57" fmla="*/ 160 h 975"/>
                <a:gd name="T58" fmla="*/ 75 w 606"/>
                <a:gd name="T59" fmla="*/ 89 h 975"/>
                <a:gd name="T60" fmla="*/ 218 w 606"/>
                <a:gd name="T61" fmla="*/ 89 h 975"/>
                <a:gd name="T62" fmla="*/ 218 w 606"/>
                <a:gd name="T63" fmla="*/ 89 h 975"/>
                <a:gd name="T64" fmla="*/ 218 w 606"/>
                <a:gd name="T65" fmla="*/ 8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6" h="975">
                  <a:moveTo>
                    <a:pt x="218" y="89"/>
                  </a:moveTo>
                  <a:cubicBezTo>
                    <a:pt x="465" y="336"/>
                    <a:pt x="465" y="336"/>
                    <a:pt x="465" y="336"/>
                  </a:cubicBezTo>
                  <a:cubicBezTo>
                    <a:pt x="474" y="345"/>
                    <a:pt x="488" y="345"/>
                    <a:pt x="497" y="336"/>
                  </a:cubicBezTo>
                  <a:cubicBezTo>
                    <a:pt x="597" y="236"/>
                    <a:pt x="597" y="236"/>
                    <a:pt x="597" y="236"/>
                  </a:cubicBezTo>
                  <a:cubicBezTo>
                    <a:pt x="606" y="227"/>
                    <a:pt x="606" y="213"/>
                    <a:pt x="597" y="204"/>
                  </a:cubicBezTo>
                  <a:cubicBezTo>
                    <a:pt x="588" y="195"/>
                    <a:pt x="574" y="195"/>
                    <a:pt x="565" y="204"/>
                  </a:cubicBezTo>
                  <a:cubicBezTo>
                    <a:pt x="481" y="288"/>
                    <a:pt x="481" y="288"/>
                    <a:pt x="481" y="28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193" y="0"/>
                    <a:pt x="100" y="0"/>
                    <a:pt x="43" y="57"/>
                  </a:cubicBezTo>
                  <a:cubicBezTo>
                    <a:pt x="15" y="85"/>
                    <a:pt x="0" y="121"/>
                    <a:pt x="0" y="160"/>
                  </a:cubicBezTo>
                  <a:cubicBezTo>
                    <a:pt x="0" y="199"/>
                    <a:pt x="15" y="236"/>
                    <a:pt x="43" y="264"/>
                  </a:cubicBezTo>
                  <a:cubicBezTo>
                    <a:pt x="274" y="495"/>
                    <a:pt x="274" y="495"/>
                    <a:pt x="274" y="495"/>
                  </a:cubicBezTo>
                  <a:cubicBezTo>
                    <a:pt x="43" y="726"/>
                    <a:pt x="43" y="726"/>
                    <a:pt x="43" y="726"/>
                  </a:cubicBezTo>
                  <a:cubicBezTo>
                    <a:pt x="15" y="754"/>
                    <a:pt x="0" y="790"/>
                    <a:pt x="0" y="829"/>
                  </a:cubicBezTo>
                  <a:cubicBezTo>
                    <a:pt x="0" y="868"/>
                    <a:pt x="15" y="905"/>
                    <a:pt x="43" y="933"/>
                  </a:cubicBezTo>
                  <a:cubicBezTo>
                    <a:pt x="71" y="961"/>
                    <a:pt x="109" y="975"/>
                    <a:pt x="146" y="975"/>
                  </a:cubicBezTo>
                  <a:cubicBezTo>
                    <a:pt x="184" y="975"/>
                    <a:pt x="221" y="961"/>
                    <a:pt x="250" y="933"/>
                  </a:cubicBezTo>
                  <a:cubicBezTo>
                    <a:pt x="323" y="860"/>
                    <a:pt x="323" y="860"/>
                    <a:pt x="323" y="860"/>
                  </a:cubicBezTo>
                  <a:cubicBezTo>
                    <a:pt x="331" y="851"/>
                    <a:pt x="331" y="837"/>
                    <a:pt x="323" y="828"/>
                  </a:cubicBezTo>
                  <a:cubicBezTo>
                    <a:pt x="314" y="819"/>
                    <a:pt x="300" y="819"/>
                    <a:pt x="291" y="828"/>
                  </a:cubicBezTo>
                  <a:cubicBezTo>
                    <a:pt x="218" y="901"/>
                    <a:pt x="218" y="901"/>
                    <a:pt x="218" y="901"/>
                  </a:cubicBezTo>
                  <a:cubicBezTo>
                    <a:pt x="178" y="940"/>
                    <a:pt x="114" y="940"/>
                    <a:pt x="75" y="901"/>
                  </a:cubicBezTo>
                  <a:cubicBezTo>
                    <a:pt x="56" y="882"/>
                    <a:pt x="45" y="856"/>
                    <a:pt x="45" y="829"/>
                  </a:cubicBezTo>
                  <a:cubicBezTo>
                    <a:pt x="45" y="802"/>
                    <a:pt x="56" y="777"/>
                    <a:pt x="75" y="758"/>
                  </a:cubicBezTo>
                  <a:cubicBezTo>
                    <a:pt x="322" y="511"/>
                    <a:pt x="322" y="511"/>
                    <a:pt x="322" y="511"/>
                  </a:cubicBezTo>
                  <a:cubicBezTo>
                    <a:pt x="326" y="506"/>
                    <a:pt x="329" y="501"/>
                    <a:pt x="329" y="495"/>
                  </a:cubicBezTo>
                  <a:cubicBezTo>
                    <a:pt x="329" y="489"/>
                    <a:pt x="326" y="483"/>
                    <a:pt x="322" y="479"/>
                  </a:cubicBezTo>
                  <a:cubicBezTo>
                    <a:pt x="75" y="232"/>
                    <a:pt x="75" y="232"/>
                    <a:pt x="75" y="232"/>
                  </a:cubicBezTo>
                  <a:cubicBezTo>
                    <a:pt x="56" y="213"/>
                    <a:pt x="45" y="187"/>
                    <a:pt x="45" y="160"/>
                  </a:cubicBezTo>
                  <a:cubicBezTo>
                    <a:pt x="45" y="133"/>
                    <a:pt x="56" y="108"/>
                    <a:pt x="75" y="89"/>
                  </a:cubicBezTo>
                  <a:cubicBezTo>
                    <a:pt x="114" y="50"/>
                    <a:pt x="178" y="49"/>
                    <a:pt x="218" y="89"/>
                  </a:cubicBezTo>
                  <a:close/>
                  <a:moveTo>
                    <a:pt x="218" y="89"/>
                  </a:moveTo>
                  <a:cubicBezTo>
                    <a:pt x="218" y="89"/>
                    <a:pt x="218" y="89"/>
                    <a:pt x="218" y="89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6" name="Groupe 25"/>
          <p:cNvGrpSpPr>
            <a:grpSpLocks noChangeAspect="1"/>
          </p:cNvGrpSpPr>
          <p:nvPr/>
        </p:nvGrpSpPr>
        <p:grpSpPr>
          <a:xfrm>
            <a:off x="6653881" y="3764693"/>
            <a:ext cx="430239" cy="428630"/>
            <a:chOff x="7684832" y="2646798"/>
            <a:chExt cx="430239" cy="428630"/>
          </a:xfrm>
        </p:grpSpPr>
        <p:sp>
          <p:nvSpPr>
            <p:cNvPr id="27" name="AutoShape 9"/>
            <p:cNvSpPr>
              <a:spLocks noChangeAspect="1" noChangeArrowheads="1" noTextEdit="1"/>
            </p:cNvSpPr>
            <p:nvPr/>
          </p:nvSpPr>
          <p:spPr bwMode="auto">
            <a:xfrm>
              <a:off x="7684832" y="2646798"/>
              <a:ext cx="430239" cy="42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7684832" y="2647717"/>
              <a:ext cx="430239" cy="427711"/>
            </a:xfrm>
            <a:custGeom>
              <a:avLst/>
              <a:gdLst>
                <a:gd name="T0" fmla="*/ 1311 w 1536"/>
                <a:gd name="T1" fmla="*/ 225 h 1534"/>
                <a:gd name="T2" fmla="*/ 768 w 1536"/>
                <a:gd name="T3" fmla="*/ 0 h 1534"/>
                <a:gd name="T4" fmla="*/ 225 w 1536"/>
                <a:gd name="T5" fmla="*/ 225 h 1534"/>
                <a:gd name="T6" fmla="*/ 0 w 1536"/>
                <a:gd name="T7" fmla="*/ 767 h 1534"/>
                <a:gd name="T8" fmla="*/ 207 w 1536"/>
                <a:gd name="T9" fmla="*/ 1292 h 1534"/>
                <a:gd name="T10" fmla="*/ 714 w 1536"/>
                <a:gd name="T11" fmla="*/ 1533 h 1534"/>
                <a:gd name="T12" fmla="*/ 738 w 1536"/>
                <a:gd name="T13" fmla="*/ 1512 h 1534"/>
                <a:gd name="T14" fmla="*/ 717 w 1536"/>
                <a:gd name="T15" fmla="*/ 1488 h 1534"/>
                <a:gd name="T16" fmla="*/ 240 w 1536"/>
                <a:gd name="T17" fmla="*/ 1261 h 1534"/>
                <a:gd name="T18" fmla="*/ 45 w 1536"/>
                <a:gd name="T19" fmla="*/ 767 h 1534"/>
                <a:gd name="T20" fmla="*/ 257 w 1536"/>
                <a:gd name="T21" fmla="*/ 257 h 1534"/>
                <a:gd name="T22" fmla="*/ 768 w 1536"/>
                <a:gd name="T23" fmla="*/ 45 h 1534"/>
                <a:gd name="T24" fmla="*/ 1279 w 1536"/>
                <a:gd name="T25" fmla="*/ 257 h 1534"/>
                <a:gd name="T26" fmla="*/ 1491 w 1536"/>
                <a:gd name="T27" fmla="*/ 767 h 1534"/>
                <a:gd name="T28" fmla="*/ 1296 w 1536"/>
                <a:gd name="T29" fmla="*/ 1261 h 1534"/>
                <a:gd name="T30" fmla="*/ 819 w 1536"/>
                <a:gd name="T31" fmla="*/ 1488 h 1534"/>
                <a:gd name="T32" fmla="*/ 798 w 1536"/>
                <a:gd name="T33" fmla="*/ 1512 h 1534"/>
                <a:gd name="T34" fmla="*/ 820 w 1536"/>
                <a:gd name="T35" fmla="*/ 1533 h 1534"/>
                <a:gd name="T36" fmla="*/ 822 w 1536"/>
                <a:gd name="T37" fmla="*/ 1533 h 1534"/>
                <a:gd name="T38" fmla="*/ 1329 w 1536"/>
                <a:gd name="T39" fmla="*/ 1292 h 1534"/>
                <a:gd name="T40" fmla="*/ 1536 w 1536"/>
                <a:gd name="T41" fmla="*/ 767 h 1534"/>
                <a:gd name="T42" fmla="*/ 1311 w 1536"/>
                <a:gd name="T43" fmla="*/ 225 h 1534"/>
                <a:gd name="T44" fmla="*/ 1311 w 1536"/>
                <a:gd name="T45" fmla="*/ 225 h 1534"/>
                <a:gd name="T46" fmla="*/ 1311 w 1536"/>
                <a:gd name="T47" fmla="*/ 225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6" h="1534">
                  <a:moveTo>
                    <a:pt x="1311" y="225"/>
                  </a:moveTo>
                  <a:cubicBezTo>
                    <a:pt x="1166" y="80"/>
                    <a:pt x="973" y="0"/>
                    <a:pt x="768" y="0"/>
                  </a:cubicBezTo>
                  <a:cubicBezTo>
                    <a:pt x="563" y="0"/>
                    <a:pt x="370" y="80"/>
                    <a:pt x="225" y="225"/>
                  </a:cubicBezTo>
                  <a:cubicBezTo>
                    <a:pt x="80" y="370"/>
                    <a:pt x="0" y="562"/>
                    <a:pt x="0" y="767"/>
                  </a:cubicBezTo>
                  <a:cubicBezTo>
                    <a:pt x="0" y="963"/>
                    <a:pt x="74" y="1149"/>
                    <a:pt x="207" y="1292"/>
                  </a:cubicBezTo>
                  <a:cubicBezTo>
                    <a:pt x="340" y="1434"/>
                    <a:pt x="520" y="1519"/>
                    <a:pt x="714" y="1533"/>
                  </a:cubicBezTo>
                  <a:cubicBezTo>
                    <a:pt x="726" y="1534"/>
                    <a:pt x="737" y="1524"/>
                    <a:pt x="738" y="1512"/>
                  </a:cubicBezTo>
                  <a:cubicBezTo>
                    <a:pt x="739" y="1500"/>
                    <a:pt x="729" y="1489"/>
                    <a:pt x="717" y="1488"/>
                  </a:cubicBezTo>
                  <a:cubicBezTo>
                    <a:pt x="535" y="1475"/>
                    <a:pt x="366" y="1395"/>
                    <a:pt x="240" y="1261"/>
                  </a:cubicBezTo>
                  <a:cubicBezTo>
                    <a:pt x="114" y="1127"/>
                    <a:pt x="45" y="951"/>
                    <a:pt x="45" y="767"/>
                  </a:cubicBezTo>
                  <a:cubicBezTo>
                    <a:pt x="45" y="574"/>
                    <a:pt x="120" y="393"/>
                    <a:pt x="257" y="257"/>
                  </a:cubicBezTo>
                  <a:cubicBezTo>
                    <a:pt x="393" y="120"/>
                    <a:pt x="575" y="45"/>
                    <a:pt x="768" y="45"/>
                  </a:cubicBezTo>
                  <a:cubicBezTo>
                    <a:pt x="961" y="45"/>
                    <a:pt x="1143" y="120"/>
                    <a:pt x="1279" y="257"/>
                  </a:cubicBezTo>
                  <a:cubicBezTo>
                    <a:pt x="1416" y="393"/>
                    <a:pt x="1491" y="574"/>
                    <a:pt x="1491" y="767"/>
                  </a:cubicBezTo>
                  <a:cubicBezTo>
                    <a:pt x="1491" y="951"/>
                    <a:pt x="1422" y="1127"/>
                    <a:pt x="1296" y="1261"/>
                  </a:cubicBezTo>
                  <a:cubicBezTo>
                    <a:pt x="1170" y="1395"/>
                    <a:pt x="1001" y="1475"/>
                    <a:pt x="819" y="1488"/>
                  </a:cubicBezTo>
                  <a:cubicBezTo>
                    <a:pt x="807" y="1489"/>
                    <a:pt x="797" y="1500"/>
                    <a:pt x="798" y="1512"/>
                  </a:cubicBezTo>
                  <a:cubicBezTo>
                    <a:pt x="799" y="1524"/>
                    <a:pt x="809" y="1533"/>
                    <a:pt x="820" y="1533"/>
                  </a:cubicBezTo>
                  <a:cubicBezTo>
                    <a:pt x="821" y="1533"/>
                    <a:pt x="822" y="1533"/>
                    <a:pt x="822" y="1533"/>
                  </a:cubicBezTo>
                  <a:cubicBezTo>
                    <a:pt x="1016" y="1519"/>
                    <a:pt x="1196" y="1434"/>
                    <a:pt x="1329" y="1292"/>
                  </a:cubicBezTo>
                  <a:cubicBezTo>
                    <a:pt x="1462" y="1149"/>
                    <a:pt x="1536" y="963"/>
                    <a:pt x="1536" y="767"/>
                  </a:cubicBezTo>
                  <a:cubicBezTo>
                    <a:pt x="1536" y="562"/>
                    <a:pt x="1456" y="370"/>
                    <a:pt x="1311" y="225"/>
                  </a:cubicBezTo>
                  <a:close/>
                  <a:moveTo>
                    <a:pt x="1311" y="225"/>
                  </a:moveTo>
                  <a:cubicBezTo>
                    <a:pt x="1311" y="225"/>
                    <a:pt x="1311" y="225"/>
                    <a:pt x="1311" y="22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7865018" y="2724020"/>
              <a:ext cx="169613" cy="271887"/>
            </a:xfrm>
            <a:custGeom>
              <a:avLst/>
              <a:gdLst>
                <a:gd name="T0" fmla="*/ 41 w 606"/>
                <a:gd name="T1" fmla="*/ 786 h 975"/>
                <a:gd name="T2" fmla="*/ 125 w 606"/>
                <a:gd name="T3" fmla="*/ 701 h 975"/>
                <a:gd name="T4" fmla="*/ 356 w 606"/>
                <a:gd name="T5" fmla="*/ 933 h 975"/>
                <a:gd name="T6" fmla="*/ 460 w 606"/>
                <a:gd name="T7" fmla="*/ 975 h 975"/>
                <a:gd name="T8" fmla="*/ 563 w 606"/>
                <a:gd name="T9" fmla="*/ 933 h 975"/>
                <a:gd name="T10" fmla="*/ 606 w 606"/>
                <a:gd name="T11" fmla="*/ 829 h 975"/>
                <a:gd name="T12" fmla="*/ 563 w 606"/>
                <a:gd name="T13" fmla="*/ 726 h 975"/>
                <a:gd name="T14" fmla="*/ 332 w 606"/>
                <a:gd name="T15" fmla="*/ 495 h 975"/>
                <a:gd name="T16" fmla="*/ 563 w 606"/>
                <a:gd name="T17" fmla="*/ 264 h 975"/>
                <a:gd name="T18" fmla="*/ 606 w 606"/>
                <a:gd name="T19" fmla="*/ 160 h 975"/>
                <a:gd name="T20" fmla="*/ 563 w 606"/>
                <a:gd name="T21" fmla="*/ 57 h 975"/>
                <a:gd name="T22" fmla="*/ 356 w 606"/>
                <a:gd name="T23" fmla="*/ 57 h 975"/>
                <a:gd name="T24" fmla="*/ 283 w 606"/>
                <a:gd name="T25" fmla="*/ 130 h 975"/>
                <a:gd name="T26" fmla="*/ 283 w 606"/>
                <a:gd name="T27" fmla="*/ 162 h 975"/>
                <a:gd name="T28" fmla="*/ 315 w 606"/>
                <a:gd name="T29" fmla="*/ 162 h 975"/>
                <a:gd name="T30" fmla="*/ 388 w 606"/>
                <a:gd name="T31" fmla="*/ 89 h 975"/>
                <a:gd name="T32" fmla="*/ 531 w 606"/>
                <a:gd name="T33" fmla="*/ 89 h 975"/>
                <a:gd name="T34" fmla="*/ 561 w 606"/>
                <a:gd name="T35" fmla="*/ 160 h 975"/>
                <a:gd name="T36" fmla="*/ 531 w 606"/>
                <a:gd name="T37" fmla="*/ 232 h 975"/>
                <a:gd name="T38" fmla="*/ 284 w 606"/>
                <a:gd name="T39" fmla="*/ 479 h 975"/>
                <a:gd name="T40" fmla="*/ 277 w 606"/>
                <a:gd name="T41" fmla="*/ 495 h 975"/>
                <a:gd name="T42" fmla="*/ 284 w 606"/>
                <a:gd name="T43" fmla="*/ 511 h 975"/>
                <a:gd name="T44" fmla="*/ 531 w 606"/>
                <a:gd name="T45" fmla="*/ 758 h 975"/>
                <a:gd name="T46" fmla="*/ 561 w 606"/>
                <a:gd name="T47" fmla="*/ 829 h 975"/>
                <a:gd name="T48" fmla="*/ 531 w 606"/>
                <a:gd name="T49" fmla="*/ 901 h 975"/>
                <a:gd name="T50" fmla="*/ 388 w 606"/>
                <a:gd name="T51" fmla="*/ 901 h 975"/>
                <a:gd name="T52" fmla="*/ 141 w 606"/>
                <a:gd name="T53" fmla="*/ 654 h 975"/>
                <a:gd name="T54" fmla="*/ 109 w 606"/>
                <a:gd name="T55" fmla="*/ 654 h 975"/>
                <a:gd name="T56" fmla="*/ 9 w 606"/>
                <a:gd name="T57" fmla="*/ 754 h 975"/>
                <a:gd name="T58" fmla="*/ 9 w 606"/>
                <a:gd name="T59" fmla="*/ 786 h 975"/>
                <a:gd name="T60" fmla="*/ 41 w 606"/>
                <a:gd name="T61" fmla="*/ 786 h 975"/>
                <a:gd name="T62" fmla="*/ 41 w 606"/>
                <a:gd name="T63" fmla="*/ 786 h 975"/>
                <a:gd name="T64" fmla="*/ 41 w 606"/>
                <a:gd name="T65" fmla="*/ 786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6" h="975">
                  <a:moveTo>
                    <a:pt x="41" y="786"/>
                  </a:moveTo>
                  <a:cubicBezTo>
                    <a:pt x="125" y="701"/>
                    <a:pt x="125" y="701"/>
                    <a:pt x="125" y="701"/>
                  </a:cubicBezTo>
                  <a:cubicBezTo>
                    <a:pt x="356" y="933"/>
                    <a:pt x="356" y="933"/>
                    <a:pt x="356" y="933"/>
                  </a:cubicBezTo>
                  <a:cubicBezTo>
                    <a:pt x="385" y="961"/>
                    <a:pt x="422" y="975"/>
                    <a:pt x="460" y="975"/>
                  </a:cubicBezTo>
                  <a:cubicBezTo>
                    <a:pt x="497" y="975"/>
                    <a:pt x="535" y="961"/>
                    <a:pt x="563" y="933"/>
                  </a:cubicBezTo>
                  <a:cubicBezTo>
                    <a:pt x="591" y="905"/>
                    <a:pt x="606" y="868"/>
                    <a:pt x="606" y="829"/>
                  </a:cubicBezTo>
                  <a:cubicBezTo>
                    <a:pt x="606" y="790"/>
                    <a:pt x="591" y="754"/>
                    <a:pt x="563" y="726"/>
                  </a:cubicBezTo>
                  <a:cubicBezTo>
                    <a:pt x="332" y="495"/>
                    <a:pt x="332" y="495"/>
                    <a:pt x="332" y="495"/>
                  </a:cubicBezTo>
                  <a:cubicBezTo>
                    <a:pt x="563" y="264"/>
                    <a:pt x="563" y="264"/>
                    <a:pt x="563" y="264"/>
                  </a:cubicBezTo>
                  <a:cubicBezTo>
                    <a:pt x="591" y="236"/>
                    <a:pt x="606" y="199"/>
                    <a:pt x="606" y="160"/>
                  </a:cubicBezTo>
                  <a:cubicBezTo>
                    <a:pt x="606" y="121"/>
                    <a:pt x="591" y="85"/>
                    <a:pt x="563" y="57"/>
                  </a:cubicBezTo>
                  <a:cubicBezTo>
                    <a:pt x="506" y="0"/>
                    <a:pt x="413" y="0"/>
                    <a:pt x="356" y="57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74" y="139"/>
                    <a:pt x="274" y="153"/>
                    <a:pt x="283" y="162"/>
                  </a:cubicBezTo>
                  <a:cubicBezTo>
                    <a:pt x="292" y="171"/>
                    <a:pt x="306" y="171"/>
                    <a:pt x="315" y="162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428" y="49"/>
                    <a:pt x="492" y="49"/>
                    <a:pt x="531" y="89"/>
                  </a:cubicBezTo>
                  <a:cubicBezTo>
                    <a:pt x="550" y="108"/>
                    <a:pt x="561" y="133"/>
                    <a:pt x="561" y="160"/>
                  </a:cubicBezTo>
                  <a:cubicBezTo>
                    <a:pt x="561" y="187"/>
                    <a:pt x="550" y="213"/>
                    <a:pt x="531" y="232"/>
                  </a:cubicBezTo>
                  <a:cubicBezTo>
                    <a:pt x="284" y="479"/>
                    <a:pt x="284" y="479"/>
                    <a:pt x="284" y="479"/>
                  </a:cubicBezTo>
                  <a:cubicBezTo>
                    <a:pt x="280" y="483"/>
                    <a:pt x="277" y="489"/>
                    <a:pt x="277" y="495"/>
                  </a:cubicBezTo>
                  <a:cubicBezTo>
                    <a:pt x="277" y="501"/>
                    <a:pt x="280" y="506"/>
                    <a:pt x="284" y="511"/>
                  </a:cubicBezTo>
                  <a:cubicBezTo>
                    <a:pt x="531" y="758"/>
                    <a:pt x="531" y="758"/>
                    <a:pt x="531" y="758"/>
                  </a:cubicBezTo>
                  <a:cubicBezTo>
                    <a:pt x="550" y="777"/>
                    <a:pt x="561" y="802"/>
                    <a:pt x="561" y="829"/>
                  </a:cubicBezTo>
                  <a:cubicBezTo>
                    <a:pt x="561" y="856"/>
                    <a:pt x="550" y="882"/>
                    <a:pt x="531" y="901"/>
                  </a:cubicBezTo>
                  <a:cubicBezTo>
                    <a:pt x="492" y="940"/>
                    <a:pt x="428" y="940"/>
                    <a:pt x="388" y="901"/>
                  </a:cubicBezTo>
                  <a:cubicBezTo>
                    <a:pt x="141" y="654"/>
                    <a:pt x="141" y="654"/>
                    <a:pt x="141" y="654"/>
                  </a:cubicBezTo>
                  <a:cubicBezTo>
                    <a:pt x="132" y="645"/>
                    <a:pt x="118" y="645"/>
                    <a:pt x="109" y="654"/>
                  </a:cubicBezTo>
                  <a:cubicBezTo>
                    <a:pt x="9" y="754"/>
                    <a:pt x="9" y="754"/>
                    <a:pt x="9" y="754"/>
                  </a:cubicBezTo>
                  <a:cubicBezTo>
                    <a:pt x="0" y="763"/>
                    <a:pt x="0" y="777"/>
                    <a:pt x="9" y="786"/>
                  </a:cubicBezTo>
                  <a:cubicBezTo>
                    <a:pt x="18" y="794"/>
                    <a:pt x="32" y="794"/>
                    <a:pt x="41" y="786"/>
                  </a:cubicBezTo>
                  <a:close/>
                  <a:moveTo>
                    <a:pt x="41" y="786"/>
                  </a:moveTo>
                  <a:cubicBezTo>
                    <a:pt x="41" y="786"/>
                    <a:pt x="41" y="786"/>
                    <a:pt x="41" y="78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7765272" y="2724020"/>
              <a:ext cx="169613" cy="271887"/>
            </a:xfrm>
            <a:custGeom>
              <a:avLst/>
              <a:gdLst>
                <a:gd name="T0" fmla="*/ 218 w 606"/>
                <a:gd name="T1" fmla="*/ 89 h 975"/>
                <a:gd name="T2" fmla="*/ 465 w 606"/>
                <a:gd name="T3" fmla="*/ 336 h 975"/>
                <a:gd name="T4" fmla="*/ 497 w 606"/>
                <a:gd name="T5" fmla="*/ 336 h 975"/>
                <a:gd name="T6" fmla="*/ 597 w 606"/>
                <a:gd name="T7" fmla="*/ 236 h 975"/>
                <a:gd name="T8" fmla="*/ 597 w 606"/>
                <a:gd name="T9" fmla="*/ 204 h 975"/>
                <a:gd name="T10" fmla="*/ 565 w 606"/>
                <a:gd name="T11" fmla="*/ 204 h 975"/>
                <a:gd name="T12" fmla="*/ 481 w 606"/>
                <a:gd name="T13" fmla="*/ 288 h 975"/>
                <a:gd name="T14" fmla="*/ 250 w 606"/>
                <a:gd name="T15" fmla="*/ 57 h 975"/>
                <a:gd name="T16" fmla="*/ 43 w 606"/>
                <a:gd name="T17" fmla="*/ 57 h 975"/>
                <a:gd name="T18" fmla="*/ 0 w 606"/>
                <a:gd name="T19" fmla="*/ 160 h 975"/>
                <a:gd name="T20" fmla="*/ 43 w 606"/>
                <a:gd name="T21" fmla="*/ 264 h 975"/>
                <a:gd name="T22" fmla="*/ 274 w 606"/>
                <a:gd name="T23" fmla="*/ 495 h 975"/>
                <a:gd name="T24" fmla="*/ 43 w 606"/>
                <a:gd name="T25" fmla="*/ 726 h 975"/>
                <a:gd name="T26" fmla="*/ 0 w 606"/>
                <a:gd name="T27" fmla="*/ 829 h 975"/>
                <a:gd name="T28" fmla="*/ 43 w 606"/>
                <a:gd name="T29" fmla="*/ 933 h 975"/>
                <a:gd name="T30" fmla="*/ 146 w 606"/>
                <a:gd name="T31" fmla="*/ 975 h 975"/>
                <a:gd name="T32" fmla="*/ 250 w 606"/>
                <a:gd name="T33" fmla="*/ 933 h 975"/>
                <a:gd name="T34" fmla="*/ 323 w 606"/>
                <a:gd name="T35" fmla="*/ 860 h 975"/>
                <a:gd name="T36" fmla="*/ 323 w 606"/>
                <a:gd name="T37" fmla="*/ 828 h 975"/>
                <a:gd name="T38" fmla="*/ 291 w 606"/>
                <a:gd name="T39" fmla="*/ 828 h 975"/>
                <a:gd name="T40" fmla="*/ 218 w 606"/>
                <a:gd name="T41" fmla="*/ 901 h 975"/>
                <a:gd name="T42" fmla="*/ 75 w 606"/>
                <a:gd name="T43" fmla="*/ 901 h 975"/>
                <a:gd name="T44" fmla="*/ 45 w 606"/>
                <a:gd name="T45" fmla="*/ 829 h 975"/>
                <a:gd name="T46" fmla="*/ 75 w 606"/>
                <a:gd name="T47" fmla="*/ 758 h 975"/>
                <a:gd name="T48" fmla="*/ 322 w 606"/>
                <a:gd name="T49" fmla="*/ 511 h 975"/>
                <a:gd name="T50" fmla="*/ 329 w 606"/>
                <a:gd name="T51" fmla="*/ 495 h 975"/>
                <a:gd name="T52" fmla="*/ 322 w 606"/>
                <a:gd name="T53" fmla="*/ 479 h 975"/>
                <a:gd name="T54" fmla="*/ 75 w 606"/>
                <a:gd name="T55" fmla="*/ 232 h 975"/>
                <a:gd name="T56" fmla="*/ 45 w 606"/>
                <a:gd name="T57" fmla="*/ 160 h 975"/>
                <a:gd name="T58" fmla="*/ 75 w 606"/>
                <a:gd name="T59" fmla="*/ 89 h 975"/>
                <a:gd name="T60" fmla="*/ 218 w 606"/>
                <a:gd name="T61" fmla="*/ 89 h 975"/>
                <a:gd name="T62" fmla="*/ 218 w 606"/>
                <a:gd name="T63" fmla="*/ 89 h 975"/>
                <a:gd name="T64" fmla="*/ 218 w 606"/>
                <a:gd name="T65" fmla="*/ 8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6" h="975">
                  <a:moveTo>
                    <a:pt x="218" y="89"/>
                  </a:moveTo>
                  <a:cubicBezTo>
                    <a:pt x="465" y="336"/>
                    <a:pt x="465" y="336"/>
                    <a:pt x="465" y="336"/>
                  </a:cubicBezTo>
                  <a:cubicBezTo>
                    <a:pt x="474" y="345"/>
                    <a:pt x="488" y="345"/>
                    <a:pt x="497" y="336"/>
                  </a:cubicBezTo>
                  <a:cubicBezTo>
                    <a:pt x="597" y="236"/>
                    <a:pt x="597" y="236"/>
                    <a:pt x="597" y="236"/>
                  </a:cubicBezTo>
                  <a:cubicBezTo>
                    <a:pt x="606" y="227"/>
                    <a:pt x="606" y="213"/>
                    <a:pt x="597" y="204"/>
                  </a:cubicBezTo>
                  <a:cubicBezTo>
                    <a:pt x="588" y="195"/>
                    <a:pt x="574" y="195"/>
                    <a:pt x="565" y="204"/>
                  </a:cubicBezTo>
                  <a:cubicBezTo>
                    <a:pt x="481" y="288"/>
                    <a:pt x="481" y="288"/>
                    <a:pt x="481" y="28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193" y="0"/>
                    <a:pt x="100" y="0"/>
                    <a:pt x="43" y="57"/>
                  </a:cubicBezTo>
                  <a:cubicBezTo>
                    <a:pt x="15" y="85"/>
                    <a:pt x="0" y="121"/>
                    <a:pt x="0" y="160"/>
                  </a:cubicBezTo>
                  <a:cubicBezTo>
                    <a:pt x="0" y="199"/>
                    <a:pt x="15" y="236"/>
                    <a:pt x="43" y="264"/>
                  </a:cubicBezTo>
                  <a:cubicBezTo>
                    <a:pt x="274" y="495"/>
                    <a:pt x="274" y="495"/>
                    <a:pt x="274" y="495"/>
                  </a:cubicBezTo>
                  <a:cubicBezTo>
                    <a:pt x="43" y="726"/>
                    <a:pt x="43" y="726"/>
                    <a:pt x="43" y="726"/>
                  </a:cubicBezTo>
                  <a:cubicBezTo>
                    <a:pt x="15" y="754"/>
                    <a:pt x="0" y="790"/>
                    <a:pt x="0" y="829"/>
                  </a:cubicBezTo>
                  <a:cubicBezTo>
                    <a:pt x="0" y="868"/>
                    <a:pt x="15" y="905"/>
                    <a:pt x="43" y="933"/>
                  </a:cubicBezTo>
                  <a:cubicBezTo>
                    <a:pt x="71" y="961"/>
                    <a:pt x="109" y="975"/>
                    <a:pt x="146" y="975"/>
                  </a:cubicBezTo>
                  <a:cubicBezTo>
                    <a:pt x="184" y="975"/>
                    <a:pt x="221" y="961"/>
                    <a:pt x="250" y="933"/>
                  </a:cubicBezTo>
                  <a:cubicBezTo>
                    <a:pt x="323" y="860"/>
                    <a:pt x="323" y="860"/>
                    <a:pt x="323" y="860"/>
                  </a:cubicBezTo>
                  <a:cubicBezTo>
                    <a:pt x="331" y="851"/>
                    <a:pt x="331" y="837"/>
                    <a:pt x="323" y="828"/>
                  </a:cubicBezTo>
                  <a:cubicBezTo>
                    <a:pt x="314" y="819"/>
                    <a:pt x="300" y="819"/>
                    <a:pt x="291" y="828"/>
                  </a:cubicBezTo>
                  <a:cubicBezTo>
                    <a:pt x="218" y="901"/>
                    <a:pt x="218" y="901"/>
                    <a:pt x="218" y="901"/>
                  </a:cubicBezTo>
                  <a:cubicBezTo>
                    <a:pt x="178" y="940"/>
                    <a:pt x="114" y="940"/>
                    <a:pt x="75" y="901"/>
                  </a:cubicBezTo>
                  <a:cubicBezTo>
                    <a:pt x="56" y="882"/>
                    <a:pt x="45" y="856"/>
                    <a:pt x="45" y="829"/>
                  </a:cubicBezTo>
                  <a:cubicBezTo>
                    <a:pt x="45" y="802"/>
                    <a:pt x="56" y="777"/>
                    <a:pt x="75" y="758"/>
                  </a:cubicBezTo>
                  <a:cubicBezTo>
                    <a:pt x="322" y="511"/>
                    <a:pt x="322" y="511"/>
                    <a:pt x="322" y="511"/>
                  </a:cubicBezTo>
                  <a:cubicBezTo>
                    <a:pt x="326" y="506"/>
                    <a:pt x="329" y="501"/>
                    <a:pt x="329" y="495"/>
                  </a:cubicBezTo>
                  <a:cubicBezTo>
                    <a:pt x="329" y="489"/>
                    <a:pt x="326" y="483"/>
                    <a:pt x="322" y="479"/>
                  </a:cubicBezTo>
                  <a:cubicBezTo>
                    <a:pt x="75" y="232"/>
                    <a:pt x="75" y="232"/>
                    <a:pt x="75" y="232"/>
                  </a:cubicBezTo>
                  <a:cubicBezTo>
                    <a:pt x="56" y="213"/>
                    <a:pt x="45" y="187"/>
                    <a:pt x="45" y="160"/>
                  </a:cubicBezTo>
                  <a:cubicBezTo>
                    <a:pt x="45" y="133"/>
                    <a:pt x="56" y="108"/>
                    <a:pt x="75" y="89"/>
                  </a:cubicBezTo>
                  <a:cubicBezTo>
                    <a:pt x="114" y="50"/>
                    <a:pt x="178" y="49"/>
                    <a:pt x="218" y="89"/>
                  </a:cubicBezTo>
                  <a:close/>
                  <a:moveTo>
                    <a:pt x="218" y="89"/>
                  </a:moveTo>
                  <a:cubicBezTo>
                    <a:pt x="218" y="89"/>
                    <a:pt x="218" y="89"/>
                    <a:pt x="218" y="89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1" name="Groupe 30"/>
          <p:cNvGrpSpPr>
            <a:grpSpLocks noChangeAspect="1"/>
          </p:cNvGrpSpPr>
          <p:nvPr/>
        </p:nvGrpSpPr>
        <p:grpSpPr>
          <a:xfrm>
            <a:off x="6653881" y="4493223"/>
            <a:ext cx="430239" cy="428630"/>
            <a:chOff x="7684832" y="2646798"/>
            <a:chExt cx="430239" cy="428630"/>
          </a:xfrm>
        </p:grpSpPr>
        <p:sp>
          <p:nvSpPr>
            <p:cNvPr id="32" name="AutoShape 9"/>
            <p:cNvSpPr>
              <a:spLocks noChangeAspect="1" noChangeArrowheads="1" noTextEdit="1"/>
            </p:cNvSpPr>
            <p:nvPr/>
          </p:nvSpPr>
          <p:spPr bwMode="auto">
            <a:xfrm>
              <a:off x="7684832" y="2646798"/>
              <a:ext cx="430239" cy="42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1"/>
            <p:cNvSpPr>
              <a:spLocks noEditPoints="1"/>
            </p:cNvSpPr>
            <p:nvPr/>
          </p:nvSpPr>
          <p:spPr bwMode="auto">
            <a:xfrm>
              <a:off x="7684832" y="2647717"/>
              <a:ext cx="430239" cy="427711"/>
            </a:xfrm>
            <a:custGeom>
              <a:avLst/>
              <a:gdLst>
                <a:gd name="T0" fmla="*/ 1311 w 1536"/>
                <a:gd name="T1" fmla="*/ 225 h 1534"/>
                <a:gd name="T2" fmla="*/ 768 w 1536"/>
                <a:gd name="T3" fmla="*/ 0 h 1534"/>
                <a:gd name="T4" fmla="*/ 225 w 1536"/>
                <a:gd name="T5" fmla="*/ 225 h 1534"/>
                <a:gd name="T6" fmla="*/ 0 w 1536"/>
                <a:gd name="T7" fmla="*/ 767 h 1534"/>
                <a:gd name="T8" fmla="*/ 207 w 1536"/>
                <a:gd name="T9" fmla="*/ 1292 h 1534"/>
                <a:gd name="T10" fmla="*/ 714 w 1536"/>
                <a:gd name="T11" fmla="*/ 1533 h 1534"/>
                <a:gd name="T12" fmla="*/ 738 w 1536"/>
                <a:gd name="T13" fmla="*/ 1512 h 1534"/>
                <a:gd name="T14" fmla="*/ 717 w 1536"/>
                <a:gd name="T15" fmla="*/ 1488 h 1534"/>
                <a:gd name="T16" fmla="*/ 240 w 1536"/>
                <a:gd name="T17" fmla="*/ 1261 h 1534"/>
                <a:gd name="T18" fmla="*/ 45 w 1536"/>
                <a:gd name="T19" fmla="*/ 767 h 1534"/>
                <a:gd name="T20" fmla="*/ 257 w 1536"/>
                <a:gd name="T21" fmla="*/ 257 h 1534"/>
                <a:gd name="T22" fmla="*/ 768 w 1536"/>
                <a:gd name="T23" fmla="*/ 45 h 1534"/>
                <a:gd name="T24" fmla="*/ 1279 w 1536"/>
                <a:gd name="T25" fmla="*/ 257 h 1534"/>
                <a:gd name="T26" fmla="*/ 1491 w 1536"/>
                <a:gd name="T27" fmla="*/ 767 h 1534"/>
                <a:gd name="T28" fmla="*/ 1296 w 1536"/>
                <a:gd name="T29" fmla="*/ 1261 h 1534"/>
                <a:gd name="T30" fmla="*/ 819 w 1536"/>
                <a:gd name="T31" fmla="*/ 1488 h 1534"/>
                <a:gd name="T32" fmla="*/ 798 w 1536"/>
                <a:gd name="T33" fmla="*/ 1512 h 1534"/>
                <a:gd name="T34" fmla="*/ 820 w 1536"/>
                <a:gd name="T35" fmla="*/ 1533 h 1534"/>
                <a:gd name="T36" fmla="*/ 822 w 1536"/>
                <a:gd name="T37" fmla="*/ 1533 h 1534"/>
                <a:gd name="T38" fmla="*/ 1329 w 1536"/>
                <a:gd name="T39" fmla="*/ 1292 h 1534"/>
                <a:gd name="T40" fmla="*/ 1536 w 1536"/>
                <a:gd name="T41" fmla="*/ 767 h 1534"/>
                <a:gd name="T42" fmla="*/ 1311 w 1536"/>
                <a:gd name="T43" fmla="*/ 225 h 1534"/>
                <a:gd name="T44" fmla="*/ 1311 w 1536"/>
                <a:gd name="T45" fmla="*/ 225 h 1534"/>
                <a:gd name="T46" fmla="*/ 1311 w 1536"/>
                <a:gd name="T47" fmla="*/ 225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6" h="1534">
                  <a:moveTo>
                    <a:pt x="1311" y="225"/>
                  </a:moveTo>
                  <a:cubicBezTo>
                    <a:pt x="1166" y="80"/>
                    <a:pt x="973" y="0"/>
                    <a:pt x="768" y="0"/>
                  </a:cubicBezTo>
                  <a:cubicBezTo>
                    <a:pt x="563" y="0"/>
                    <a:pt x="370" y="80"/>
                    <a:pt x="225" y="225"/>
                  </a:cubicBezTo>
                  <a:cubicBezTo>
                    <a:pt x="80" y="370"/>
                    <a:pt x="0" y="562"/>
                    <a:pt x="0" y="767"/>
                  </a:cubicBezTo>
                  <a:cubicBezTo>
                    <a:pt x="0" y="963"/>
                    <a:pt x="74" y="1149"/>
                    <a:pt x="207" y="1292"/>
                  </a:cubicBezTo>
                  <a:cubicBezTo>
                    <a:pt x="340" y="1434"/>
                    <a:pt x="520" y="1519"/>
                    <a:pt x="714" y="1533"/>
                  </a:cubicBezTo>
                  <a:cubicBezTo>
                    <a:pt x="726" y="1534"/>
                    <a:pt x="737" y="1524"/>
                    <a:pt x="738" y="1512"/>
                  </a:cubicBezTo>
                  <a:cubicBezTo>
                    <a:pt x="739" y="1500"/>
                    <a:pt x="729" y="1489"/>
                    <a:pt x="717" y="1488"/>
                  </a:cubicBezTo>
                  <a:cubicBezTo>
                    <a:pt x="535" y="1475"/>
                    <a:pt x="366" y="1395"/>
                    <a:pt x="240" y="1261"/>
                  </a:cubicBezTo>
                  <a:cubicBezTo>
                    <a:pt x="114" y="1127"/>
                    <a:pt x="45" y="951"/>
                    <a:pt x="45" y="767"/>
                  </a:cubicBezTo>
                  <a:cubicBezTo>
                    <a:pt x="45" y="574"/>
                    <a:pt x="120" y="393"/>
                    <a:pt x="257" y="257"/>
                  </a:cubicBezTo>
                  <a:cubicBezTo>
                    <a:pt x="393" y="120"/>
                    <a:pt x="575" y="45"/>
                    <a:pt x="768" y="45"/>
                  </a:cubicBezTo>
                  <a:cubicBezTo>
                    <a:pt x="961" y="45"/>
                    <a:pt x="1143" y="120"/>
                    <a:pt x="1279" y="257"/>
                  </a:cubicBezTo>
                  <a:cubicBezTo>
                    <a:pt x="1416" y="393"/>
                    <a:pt x="1491" y="574"/>
                    <a:pt x="1491" y="767"/>
                  </a:cubicBezTo>
                  <a:cubicBezTo>
                    <a:pt x="1491" y="951"/>
                    <a:pt x="1422" y="1127"/>
                    <a:pt x="1296" y="1261"/>
                  </a:cubicBezTo>
                  <a:cubicBezTo>
                    <a:pt x="1170" y="1395"/>
                    <a:pt x="1001" y="1475"/>
                    <a:pt x="819" y="1488"/>
                  </a:cubicBezTo>
                  <a:cubicBezTo>
                    <a:pt x="807" y="1489"/>
                    <a:pt x="797" y="1500"/>
                    <a:pt x="798" y="1512"/>
                  </a:cubicBezTo>
                  <a:cubicBezTo>
                    <a:pt x="799" y="1524"/>
                    <a:pt x="809" y="1533"/>
                    <a:pt x="820" y="1533"/>
                  </a:cubicBezTo>
                  <a:cubicBezTo>
                    <a:pt x="821" y="1533"/>
                    <a:pt x="822" y="1533"/>
                    <a:pt x="822" y="1533"/>
                  </a:cubicBezTo>
                  <a:cubicBezTo>
                    <a:pt x="1016" y="1519"/>
                    <a:pt x="1196" y="1434"/>
                    <a:pt x="1329" y="1292"/>
                  </a:cubicBezTo>
                  <a:cubicBezTo>
                    <a:pt x="1462" y="1149"/>
                    <a:pt x="1536" y="963"/>
                    <a:pt x="1536" y="767"/>
                  </a:cubicBezTo>
                  <a:cubicBezTo>
                    <a:pt x="1536" y="562"/>
                    <a:pt x="1456" y="370"/>
                    <a:pt x="1311" y="225"/>
                  </a:cubicBezTo>
                  <a:close/>
                  <a:moveTo>
                    <a:pt x="1311" y="225"/>
                  </a:moveTo>
                  <a:cubicBezTo>
                    <a:pt x="1311" y="225"/>
                    <a:pt x="1311" y="225"/>
                    <a:pt x="1311" y="22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7865018" y="2724020"/>
              <a:ext cx="169613" cy="271887"/>
            </a:xfrm>
            <a:custGeom>
              <a:avLst/>
              <a:gdLst>
                <a:gd name="T0" fmla="*/ 41 w 606"/>
                <a:gd name="T1" fmla="*/ 786 h 975"/>
                <a:gd name="T2" fmla="*/ 125 w 606"/>
                <a:gd name="T3" fmla="*/ 701 h 975"/>
                <a:gd name="T4" fmla="*/ 356 w 606"/>
                <a:gd name="T5" fmla="*/ 933 h 975"/>
                <a:gd name="T6" fmla="*/ 460 w 606"/>
                <a:gd name="T7" fmla="*/ 975 h 975"/>
                <a:gd name="T8" fmla="*/ 563 w 606"/>
                <a:gd name="T9" fmla="*/ 933 h 975"/>
                <a:gd name="T10" fmla="*/ 606 w 606"/>
                <a:gd name="T11" fmla="*/ 829 h 975"/>
                <a:gd name="T12" fmla="*/ 563 w 606"/>
                <a:gd name="T13" fmla="*/ 726 h 975"/>
                <a:gd name="T14" fmla="*/ 332 w 606"/>
                <a:gd name="T15" fmla="*/ 495 h 975"/>
                <a:gd name="T16" fmla="*/ 563 w 606"/>
                <a:gd name="T17" fmla="*/ 264 h 975"/>
                <a:gd name="T18" fmla="*/ 606 w 606"/>
                <a:gd name="T19" fmla="*/ 160 h 975"/>
                <a:gd name="T20" fmla="*/ 563 w 606"/>
                <a:gd name="T21" fmla="*/ 57 h 975"/>
                <a:gd name="T22" fmla="*/ 356 w 606"/>
                <a:gd name="T23" fmla="*/ 57 h 975"/>
                <a:gd name="T24" fmla="*/ 283 w 606"/>
                <a:gd name="T25" fmla="*/ 130 h 975"/>
                <a:gd name="T26" fmla="*/ 283 w 606"/>
                <a:gd name="T27" fmla="*/ 162 h 975"/>
                <a:gd name="T28" fmla="*/ 315 w 606"/>
                <a:gd name="T29" fmla="*/ 162 h 975"/>
                <a:gd name="T30" fmla="*/ 388 w 606"/>
                <a:gd name="T31" fmla="*/ 89 h 975"/>
                <a:gd name="T32" fmla="*/ 531 w 606"/>
                <a:gd name="T33" fmla="*/ 89 h 975"/>
                <a:gd name="T34" fmla="*/ 561 w 606"/>
                <a:gd name="T35" fmla="*/ 160 h 975"/>
                <a:gd name="T36" fmla="*/ 531 w 606"/>
                <a:gd name="T37" fmla="*/ 232 h 975"/>
                <a:gd name="T38" fmla="*/ 284 w 606"/>
                <a:gd name="T39" fmla="*/ 479 h 975"/>
                <a:gd name="T40" fmla="*/ 277 w 606"/>
                <a:gd name="T41" fmla="*/ 495 h 975"/>
                <a:gd name="T42" fmla="*/ 284 w 606"/>
                <a:gd name="T43" fmla="*/ 511 h 975"/>
                <a:gd name="T44" fmla="*/ 531 w 606"/>
                <a:gd name="T45" fmla="*/ 758 h 975"/>
                <a:gd name="T46" fmla="*/ 561 w 606"/>
                <a:gd name="T47" fmla="*/ 829 h 975"/>
                <a:gd name="T48" fmla="*/ 531 w 606"/>
                <a:gd name="T49" fmla="*/ 901 h 975"/>
                <a:gd name="T50" fmla="*/ 388 w 606"/>
                <a:gd name="T51" fmla="*/ 901 h 975"/>
                <a:gd name="T52" fmla="*/ 141 w 606"/>
                <a:gd name="T53" fmla="*/ 654 h 975"/>
                <a:gd name="T54" fmla="*/ 109 w 606"/>
                <a:gd name="T55" fmla="*/ 654 h 975"/>
                <a:gd name="T56" fmla="*/ 9 w 606"/>
                <a:gd name="T57" fmla="*/ 754 h 975"/>
                <a:gd name="T58" fmla="*/ 9 w 606"/>
                <a:gd name="T59" fmla="*/ 786 h 975"/>
                <a:gd name="T60" fmla="*/ 41 w 606"/>
                <a:gd name="T61" fmla="*/ 786 h 975"/>
                <a:gd name="T62" fmla="*/ 41 w 606"/>
                <a:gd name="T63" fmla="*/ 786 h 975"/>
                <a:gd name="T64" fmla="*/ 41 w 606"/>
                <a:gd name="T65" fmla="*/ 786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6" h="975">
                  <a:moveTo>
                    <a:pt x="41" y="786"/>
                  </a:moveTo>
                  <a:cubicBezTo>
                    <a:pt x="125" y="701"/>
                    <a:pt x="125" y="701"/>
                    <a:pt x="125" y="701"/>
                  </a:cubicBezTo>
                  <a:cubicBezTo>
                    <a:pt x="356" y="933"/>
                    <a:pt x="356" y="933"/>
                    <a:pt x="356" y="933"/>
                  </a:cubicBezTo>
                  <a:cubicBezTo>
                    <a:pt x="385" y="961"/>
                    <a:pt x="422" y="975"/>
                    <a:pt x="460" y="975"/>
                  </a:cubicBezTo>
                  <a:cubicBezTo>
                    <a:pt x="497" y="975"/>
                    <a:pt x="535" y="961"/>
                    <a:pt x="563" y="933"/>
                  </a:cubicBezTo>
                  <a:cubicBezTo>
                    <a:pt x="591" y="905"/>
                    <a:pt x="606" y="868"/>
                    <a:pt x="606" y="829"/>
                  </a:cubicBezTo>
                  <a:cubicBezTo>
                    <a:pt x="606" y="790"/>
                    <a:pt x="591" y="754"/>
                    <a:pt x="563" y="726"/>
                  </a:cubicBezTo>
                  <a:cubicBezTo>
                    <a:pt x="332" y="495"/>
                    <a:pt x="332" y="495"/>
                    <a:pt x="332" y="495"/>
                  </a:cubicBezTo>
                  <a:cubicBezTo>
                    <a:pt x="563" y="264"/>
                    <a:pt x="563" y="264"/>
                    <a:pt x="563" y="264"/>
                  </a:cubicBezTo>
                  <a:cubicBezTo>
                    <a:pt x="591" y="236"/>
                    <a:pt x="606" y="199"/>
                    <a:pt x="606" y="160"/>
                  </a:cubicBezTo>
                  <a:cubicBezTo>
                    <a:pt x="606" y="121"/>
                    <a:pt x="591" y="85"/>
                    <a:pt x="563" y="57"/>
                  </a:cubicBezTo>
                  <a:cubicBezTo>
                    <a:pt x="506" y="0"/>
                    <a:pt x="413" y="0"/>
                    <a:pt x="356" y="57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74" y="139"/>
                    <a:pt x="274" y="153"/>
                    <a:pt x="283" y="162"/>
                  </a:cubicBezTo>
                  <a:cubicBezTo>
                    <a:pt x="292" y="171"/>
                    <a:pt x="306" y="171"/>
                    <a:pt x="315" y="162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428" y="49"/>
                    <a:pt x="492" y="49"/>
                    <a:pt x="531" y="89"/>
                  </a:cubicBezTo>
                  <a:cubicBezTo>
                    <a:pt x="550" y="108"/>
                    <a:pt x="561" y="133"/>
                    <a:pt x="561" y="160"/>
                  </a:cubicBezTo>
                  <a:cubicBezTo>
                    <a:pt x="561" y="187"/>
                    <a:pt x="550" y="213"/>
                    <a:pt x="531" y="232"/>
                  </a:cubicBezTo>
                  <a:cubicBezTo>
                    <a:pt x="284" y="479"/>
                    <a:pt x="284" y="479"/>
                    <a:pt x="284" y="479"/>
                  </a:cubicBezTo>
                  <a:cubicBezTo>
                    <a:pt x="280" y="483"/>
                    <a:pt x="277" y="489"/>
                    <a:pt x="277" y="495"/>
                  </a:cubicBezTo>
                  <a:cubicBezTo>
                    <a:pt x="277" y="501"/>
                    <a:pt x="280" y="506"/>
                    <a:pt x="284" y="511"/>
                  </a:cubicBezTo>
                  <a:cubicBezTo>
                    <a:pt x="531" y="758"/>
                    <a:pt x="531" y="758"/>
                    <a:pt x="531" y="758"/>
                  </a:cubicBezTo>
                  <a:cubicBezTo>
                    <a:pt x="550" y="777"/>
                    <a:pt x="561" y="802"/>
                    <a:pt x="561" y="829"/>
                  </a:cubicBezTo>
                  <a:cubicBezTo>
                    <a:pt x="561" y="856"/>
                    <a:pt x="550" y="882"/>
                    <a:pt x="531" y="901"/>
                  </a:cubicBezTo>
                  <a:cubicBezTo>
                    <a:pt x="492" y="940"/>
                    <a:pt x="428" y="940"/>
                    <a:pt x="388" y="901"/>
                  </a:cubicBezTo>
                  <a:cubicBezTo>
                    <a:pt x="141" y="654"/>
                    <a:pt x="141" y="654"/>
                    <a:pt x="141" y="654"/>
                  </a:cubicBezTo>
                  <a:cubicBezTo>
                    <a:pt x="132" y="645"/>
                    <a:pt x="118" y="645"/>
                    <a:pt x="109" y="654"/>
                  </a:cubicBezTo>
                  <a:cubicBezTo>
                    <a:pt x="9" y="754"/>
                    <a:pt x="9" y="754"/>
                    <a:pt x="9" y="754"/>
                  </a:cubicBezTo>
                  <a:cubicBezTo>
                    <a:pt x="0" y="763"/>
                    <a:pt x="0" y="777"/>
                    <a:pt x="9" y="786"/>
                  </a:cubicBezTo>
                  <a:cubicBezTo>
                    <a:pt x="18" y="794"/>
                    <a:pt x="32" y="794"/>
                    <a:pt x="41" y="786"/>
                  </a:cubicBezTo>
                  <a:close/>
                  <a:moveTo>
                    <a:pt x="41" y="786"/>
                  </a:moveTo>
                  <a:cubicBezTo>
                    <a:pt x="41" y="786"/>
                    <a:pt x="41" y="786"/>
                    <a:pt x="41" y="78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7765272" y="2724020"/>
              <a:ext cx="169613" cy="271887"/>
            </a:xfrm>
            <a:custGeom>
              <a:avLst/>
              <a:gdLst>
                <a:gd name="T0" fmla="*/ 218 w 606"/>
                <a:gd name="T1" fmla="*/ 89 h 975"/>
                <a:gd name="T2" fmla="*/ 465 w 606"/>
                <a:gd name="T3" fmla="*/ 336 h 975"/>
                <a:gd name="T4" fmla="*/ 497 w 606"/>
                <a:gd name="T5" fmla="*/ 336 h 975"/>
                <a:gd name="T6" fmla="*/ 597 w 606"/>
                <a:gd name="T7" fmla="*/ 236 h 975"/>
                <a:gd name="T8" fmla="*/ 597 w 606"/>
                <a:gd name="T9" fmla="*/ 204 h 975"/>
                <a:gd name="T10" fmla="*/ 565 w 606"/>
                <a:gd name="T11" fmla="*/ 204 h 975"/>
                <a:gd name="T12" fmla="*/ 481 w 606"/>
                <a:gd name="T13" fmla="*/ 288 h 975"/>
                <a:gd name="T14" fmla="*/ 250 w 606"/>
                <a:gd name="T15" fmla="*/ 57 h 975"/>
                <a:gd name="T16" fmla="*/ 43 w 606"/>
                <a:gd name="T17" fmla="*/ 57 h 975"/>
                <a:gd name="T18" fmla="*/ 0 w 606"/>
                <a:gd name="T19" fmla="*/ 160 h 975"/>
                <a:gd name="T20" fmla="*/ 43 w 606"/>
                <a:gd name="T21" fmla="*/ 264 h 975"/>
                <a:gd name="T22" fmla="*/ 274 w 606"/>
                <a:gd name="T23" fmla="*/ 495 h 975"/>
                <a:gd name="T24" fmla="*/ 43 w 606"/>
                <a:gd name="T25" fmla="*/ 726 h 975"/>
                <a:gd name="T26" fmla="*/ 0 w 606"/>
                <a:gd name="T27" fmla="*/ 829 h 975"/>
                <a:gd name="T28" fmla="*/ 43 w 606"/>
                <a:gd name="T29" fmla="*/ 933 h 975"/>
                <a:gd name="T30" fmla="*/ 146 w 606"/>
                <a:gd name="T31" fmla="*/ 975 h 975"/>
                <a:gd name="T32" fmla="*/ 250 w 606"/>
                <a:gd name="T33" fmla="*/ 933 h 975"/>
                <a:gd name="T34" fmla="*/ 323 w 606"/>
                <a:gd name="T35" fmla="*/ 860 h 975"/>
                <a:gd name="T36" fmla="*/ 323 w 606"/>
                <a:gd name="T37" fmla="*/ 828 h 975"/>
                <a:gd name="T38" fmla="*/ 291 w 606"/>
                <a:gd name="T39" fmla="*/ 828 h 975"/>
                <a:gd name="T40" fmla="*/ 218 w 606"/>
                <a:gd name="T41" fmla="*/ 901 h 975"/>
                <a:gd name="T42" fmla="*/ 75 w 606"/>
                <a:gd name="T43" fmla="*/ 901 h 975"/>
                <a:gd name="T44" fmla="*/ 45 w 606"/>
                <a:gd name="T45" fmla="*/ 829 h 975"/>
                <a:gd name="T46" fmla="*/ 75 w 606"/>
                <a:gd name="T47" fmla="*/ 758 h 975"/>
                <a:gd name="T48" fmla="*/ 322 w 606"/>
                <a:gd name="T49" fmla="*/ 511 h 975"/>
                <a:gd name="T50" fmla="*/ 329 w 606"/>
                <a:gd name="T51" fmla="*/ 495 h 975"/>
                <a:gd name="T52" fmla="*/ 322 w 606"/>
                <a:gd name="T53" fmla="*/ 479 h 975"/>
                <a:gd name="T54" fmla="*/ 75 w 606"/>
                <a:gd name="T55" fmla="*/ 232 h 975"/>
                <a:gd name="T56" fmla="*/ 45 w 606"/>
                <a:gd name="T57" fmla="*/ 160 h 975"/>
                <a:gd name="T58" fmla="*/ 75 w 606"/>
                <a:gd name="T59" fmla="*/ 89 h 975"/>
                <a:gd name="T60" fmla="*/ 218 w 606"/>
                <a:gd name="T61" fmla="*/ 89 h 975"/>
                <a:gd name="T62" fmla="*/ 218 w 606"/>
                <a:gd name="T63" fmla="*/ 89 h 975"/>
                <a:gd name="T64" fmla="*/ 218 w 606"/>
                <a:gd name="T65" fmla="*/ 8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6" h="975">
                  <a:moveTo>
                    <a:pt x="218" y="89"/>
                  </a:moveTo>
                  <a:cubicBezTo>
                    <a:pt x="465" y="336"/>
                    <a:pt x="465" y="336"/>
                    <a:pt x="465" y="336"/>
                  </a:cubicBezTo>
                  <a:cubicBezTo>
                    <a:pt x="474" y="345"/>
                    <a:pt x="488" y="345"/>
                    <a:pt x="497" y="336"/>
                  </a:cubicBezTo>
                  <a:cubicBezTo>
                    <a:pt x="597" y="236"/>
                    <a:pt x="597" y="236"/>
                    <a:pt x="597" y="236"/>
                  </a:cubicBezTo>
                  <a:cubicBezTo>
                    <a:pt x="606" y="227"/>
                    <a:pt x="606" y="213"/>
                    <a:pt x="597" y="204"/>
                  </a:cubicBezTo>
                  <a:cubicBezTo>
                    <a:pt x="588" y="195"/>
                    <a:pt x="574" y="195"/>
                    <a:pt x="565" y="204"/>
                  </a:cubicBezTo>
                  <a:cubicBezTo>
                    <a:pt x="481" y="288"/>
                    <a:pt x="481" y="288"/>
                    <a:pt x="481" y="28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193" y="0"/>
                    <a:pt x="100" y="0"/>
                    <a:pt x="43" y="57"/>
                  </a:cubicBezTo>
                  <a:cubicBezTo>
                    <a:pt x="15" y="85"/>
                    <a:pt x="0" y="121"/>
                    <a:pt x="0" y="160"/>
                  </a:cubicBezTo>
                  <a:cubicBezTo>
                    <a:pt x="0" y="199"/>
                    <a:pt x="15" y="236"/>
                    <a:pt x="43" y="264"/>
                  </a:cubicBezTo>
                  <a:cubicBezTo>
                    <a:pt x="274" y="495"/>
                    <a:pt x="274" y="495"/>
                    <a:pt x="274" y="495"/>
                  </a:cubicBezTo>
                  <a:cubicBezTo>
                    <a:pt x="43" y="726"/>
                    <a:pt x="43" y="726"/>
                    <a:pt x="43" y="726"/>
                  </a:cubicBezTo>
                  <a:cubicBezTo>
                    <a:pt x="15" y="754"/>
                    <a:pt x="0" y="790"/>
                    <a:pt x="0" y="829"/>
                  </a:cubicBezTo>
                  <a:cubicBezTo>
                    <a:pt x="0" y="868"/>
                    <a:pt x="15" y="905"/>
                    <a:pt x="43" y="933"/>
                  </a:cubicBezTo>
                  <a:cubicBezTo>
                    <a:pt x="71" y="961"/>
                    <a:pt x="109" y="975"/>
                    <a:pt x="146" y="975"/>
                  </a:cubicBezTo>
                  <a:cubicBezTo>
                    <a:pt x="184" y="975"/>
                    <a:pt x="221" y="961"/>
                    <a:pt x="250" y="933"/>
                  </a:cubicBezTo>
                  <a:cubicBezTo>
                    <a:pt x="323" y="860"/>
                    <a:pt x="323" y="860"/>
                    <a:pt x="323" y="860"/>
                  </a:cubicBezTo>
                  <a:cubicBezTo>
                    <a:pt x="331" y="851"/>
                    <a:pt x="331" y="837"/>
                    <a:pt x="323" y="828"/>
                  </a:cubicBezTo>
                  <a:cubicBezTo>
                    <a:pt x="314" y="819"/>
                    <a:pt x="300" y="819"/>
                    <a:pt x="291" y="828"/>
                  </a:cubicBezTo>
                  <a:cubicBezTo>
                    <a:pt x="218" y="901"/>
                    <a:pt x="218" y="901"/>
                    <a:pt x="218" y="901"/>
                  </a:cubicBezTo>
                  <a:cubicBezTo>
                    <a:pt x="178" y="940"/>
                    <a:pt x="114" y="940"/>
                    <a:pt x="75" y="901"/>
                  </a:cubicBezTo>
                  <a:cubicBezTo>
                    <a:pt x="56" y="882"/>
                    <a:pt x="45" y="856"/>
                    <a:pt x="45" y="829"/>
                  </a:cubicBezTo>
                  <a:cubicBezTo>
                    <a:pt x="45" y="802"/>
                    <a:pt x="56" y="777"/>
                    <a:pt x="75" y="758"/>
                  </a:cubicBezTo>
                  <a:cubicBezTo>
                    <a:pt x="322" y="511"/>
                    <a:pt x="322" y="511"/>
                    <a:pt x="322" y="511"/>
                  </a:cubicBezTo>
                  <a:cubicBezTo>
                    <a:pt x="326" y="506"/>
                    <a:pt x="329" y="501"/>
                    <a:pt x="329" y="495"/>
                  </a:cubicBezTo>
                  <a:cubicBezTo>
                    <a:pt x="329" y="489"/>
                    <a:pt x="326" y="483"/>
                    <a:pt x="322" y="479"/>
                  </a:cubicBezTo>
                  <a:cubicBezTo>
                    <a:pt x="75" y="232"/>
                    <a:pt x="75" y="232"/>
                    <a:pt x="75" y="232"/>
                  </a:cubicBezTo>
                  <a:cubicBezTo>
                    <a:pt x="56" y="213"/>
                    <a:pt x="45" y="187"/>
                    <a:pt x="45" y="160"/>
                  </a:cubicBezTo>
                  <a:cubicBezTo>
                    <a:pt x="45" y="133"/>
                    <a:pt x="56" y="108"/>
                    <a:pt x="75" y="89"/>
                  </a:cubicBezTo>
                  <a:cubicBezTo>
                    <a:pt x="114" y="50"/>
                    <a:pt x="178" y="49"/>
                    <a:pt x="218" y="89"/>
                  </a:cubicBezTo>
                  <a:close/>
                  <a:moveTo>
                    <a:pt x="218" y="89"/>
                  </a:moveTo>
                  <a:cubicBezTo>
                    <a:pt x="218" y="89"/>
                    <a:pt x="218" y="89"/>
                    <a:pt x="218" y="89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6" name="Groupe 35"/>
          <p:cNvGrpSpPr>
            <a:grpSpLocks noChangeAspect="1"/>
          </p:cNvGrpSpPr>
          <p:nvPr/>
        </p:nvGrpSpPr>
        <p:grpSpPr>
          <a:xfrm>
            <a:off x="6653881" y="5221523"/>
            <a:ext cx="430239" cy="428630"/>
            <a:chOff x="7684832" y="2646798"/>
            <a:chExt cx="430239" cy="428630"/>
          </a:xfrm>
        </p:grpSpPr>
        <p:sp>
          <p:nvSpPr>
            <p:cNvPr id="37" name="AutoShape 9"/>
            <p:cNvSpPr>
              <a:spLocks noChangeAspect="1" noChangeArrowheads="1" noTextEdit="1"/>
            </p:cNvSpPr>
            <p:nvPr/>
          </p:nvSpPr>
          <p:spPr bwMode="auto">
            <a:xfrm>
              <a:off x="7684832" y="2646798"/>
              <a:ext cx="430239" cy="42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1"/>
            <p:cNvSpPr>
              <a:spLocks noEditPoints="1"/>
            </p:cNvSpPr>
            <p:nvPr/>
          </p:nvSpPr>
          <p:spPr bwMode="auto">
            <a:xfrm>
              <a:off x="7684832" y="2647717"/>
              <a:ext cx="430239" cy="427711"/>
            </a:xfrm>
            <a:custGeom>
              <a:avLst/>
              <a:gdLst>
                <a:gd name="T0" fmla="*/ 1311 w 1536"/>
                <a:gd name="T1" fmla="*/ 225 h 1534"/>
                <a:gd name="T2" fmla="*/ 768 w 1536"/>
                <a:gd name="T3" fmla="*/ 0 h 1534"/>
                <a:gd name="T4" fmla="*/ 225 w 1536"/>
                <a:gd name="T5" fmla="*/ 225 h 1534"/>
                <a:gd name="T6" fmla="*/ 0 w 1536"/>
                <a:gd name="T7" fmla="*/ 767 h 1534"/>
                <a:gd name="T8" fmla="*/ 207 w 1536"/>
                <a:gd name="T9" fmla="*/ 1292 h 1534"/>
                <a:gd name="T10" fmla="*/ 714 w 1536"/>
                <a:gd name="T11" fmla="*/ 1533 h 1534"/>
                <a:gd name="T12" fmla="*/ 738 w 1536"/>
                <a:gd name="T13" fmla="*/ 1512 h 1534"/>
                <a:gd name="T14" fmla="*/ 717 w 1536"/>
                <a:gd name="T15" fmla="*/ 1488 h 1534"/>
                <a:gd name="T16" fmla="*/ 240 w 1536"/>
                <a:gd name="T17" fmla="*/ 1261 h 1534"/>
                <a:gd name="T18" fmla="*/ 45 w 1536"/>
                <a:gd name="T19" fmla="*/ 767 h 1534"/>
                <a:gd name="T20" fmla="*/ 257 w 1536"/>
                <a:gd name="T21" fmla="*/ 257 h 1534"/>
                <a:gd name="T22" fmla="*/ 768 w 1536"/>
                <a:gd name="T23" fmla="*/ 45 h 1534"/>
                <a:gd name="T24" fmla="*/ 1279 w 1536"/>
                <a:gd name="T25" fmla="*/ 257 h 1534"/>
                <a:gd name="T26" fmla="*/ 1491 w 1536"/>
                <a:gd name="T27" fmla="*/ 767 h 1534"/>
                <a:gd name="T28" fmla="*/ 1296 w 1536"/>
                <a:gd name="T29" fmla="*/ 1261 h 1534"/>
                <a:gd name="T30" fmla="*/ 819 w 1536"/>
                <a:gd name="T31" fmla="*/ 1488 h 1534"/>
                <a:gd name="T32" fmla="*/ 798 w 1536"/>
                <a:gd name="T33" fmla="*/ 1512 h 1534"/>
                <a:gd name="T34" fmla="*/ 820 w 1536"/>
                <a:gd name="T35" fmla="*/ 1533 h 1534"/>
                <a:gd name="T36" fmla="*/ 822 w 1536"/>
                <a:gd name="T37" fmla="*/ 1533 h 1534"/>
                <a:gd name="T38" fmla="*/ 1329 w 1536"/>
                <a:gd name="T39" fmla="*/ 1292 h 1534"/>
                <a:gd name="T40" fmla="*/ 1536 w 1536"/>
                <a:gd name="T41" fmla="*/ 767 h 1534"/>
                <a:gd name="T42" fmla="*/ 1311 w 1536"/>
                <a:gd name="T43" fmla="*/ 225 h 1534"/>
                <a:gd name="T44" fmla="*/ 1311 w 1536"/>
                <a:gd name="T45" fmla="*/ 225 h 1534"/>
                <a:gd name="T46" fmla="*/ 1311 w 1536"/>
                <a:gd name="T47" fmla="*/ 225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36" h="1534">
                  <a:moveTo>
                    <a:pt x="1311" y="225"/>
                  </a:moveTo>
                  <a:cubicBezTo>
                    <a:pt x="1166" y="80"/>
                    <a:pt x="973" y="0"/>
                    <a:pt x="768" y="0"/>
                  </a:cubicBezTo>
                  <a:cubicBezTo>
                    <a:pt x="563" y="0"/>
                    <a:pt x="370" y="80"/>
                    <a:pt x="225" y="225"/>
                  </a:cubicBezTo>
                  <a:cubicBezTo>
                    <a:pt x="80" y="370"/>
                    <a:pt x="0" y="562"/>
                    <a:pt x="0" y="767"/>
                  </a:cubicBezTo>
                  <a:cubicBezTo>
                    <a:pt x="0" y="963"/>
                    <a:pt x="74" y="1149"/>
                    <a:pt x="207" y="1292"/>
                  </a:cubicBezTo>
                  <a:cubicBezTo>
                    <a:pt x="340" y="1434"/>
                    <a:pt x="520" y="1519"/>
                    <a:pt x="714" y="1533"/>
                  </a:cubicBezTo>
                  <a:cubicBezTo>
                    <a:pt x="726" y="1534"/>
                    <a:pt x="737" y="1524"/>
                    <a:pt x="738" y="1512"/>
                  </a:cubicBezTo>
                  <a:cubicBezTo>
                    <a:pt x="739" y="1500"/>
                    <a:pt x="729" y="1489"/>
                    <a:pt x="717" y="1488"/>
                  </a:cubicBezTo>
                  <a:cubicBezTo>
                    <a:pt x="535" y="1475"/>
                    <a:pt x="366" y="1395"/>
                    <a:pt x="240" y="1261"/>
                  </a:cubicBezTo>
                  <a:cubicBezTo>
                    <a:pt x="114" y="1127"/>
                    <a:pt x="45" y="951"/>
                    <a:pt x="45" y="767"/>
                  </a:cubicBezTo>
                  <a:cubicBezTo>
                    <a:pt x="45" y="574"/>
                    <a:pt x="120" y="393"/>
                    <a:pt x="257" y="257"/>
                  </a:cubicBezTo>
                  <a:cubicBezTo>
                    <a:pt x="393" y="120"/>
                    <a:pt x="575" y="45"/>
                    <a:pt x="768" y="45"/>
                  </a:cubicBezTo>
                  <a:cubicBezTo>
                    <a:pt x="961" y="45"/>
                    <a:pt x="1143" y="120"/>
                    <a:pt x="1279" y="257"/>
                  </a:cubicBezTo>
                  <a:cubicBezTo>
                    <a:pt x="1416" y="393"/>
                    <a:pt x="1491" y="574"/>
                    <a:pt x="1491" y="767"/>
                  </a:cubicBezTo>
                  <a:cubicBezTo>
                    <a:pt x="1491" y="951"/>
                    <a:pt x="1422" y="1127"/>
                    <a:pt x="1296" y="1261"/>
                  </a:cubicBezTo>
                  <a:cubicBezTo>
                    <a:pt x="1170" y="1395"/>
                    <a:pt x="1001" y="1475"/>
                    <a:pt x="819" y="1488"/>
                  </a:cubicBezTo>
                  <a:cubicBezTo>
                    <a:pt x="807" y="1489"/>
                    <a:pt x="797" y="1500"/>
                    <a:pt x="798" y="1512"/>
                  </a:cubicBezTo>
                  <a:cubicBezTo>
                    <a:pt x="799" y="1524"/>
                    <a:pt x="809" y="1533"/>
                    <a:pt x="820" y="1533"/>
                  </a:cubicBezTo>
                  <a:cubicBezTo>
                    <a:pt x="821" y="1533"/>
                    <a:pt x="822" y="1533"/>
                    <a:pt x="822" y="1533"/>
                  </a:cubicBezTo>
                  <a:cubicBezTo>
                    <a:pt x="1016" y="1519"/>
                    <a:pt x="1196" y="1434"/>
                    <a:pt x="1329" y="1292"/>
                  </a:cubicBezTo>
                  <a:cubicBezTo>
                    <a:pt x="1462" y="1149"/>
                    <a:pt x="1536" y="963"/>
                    <a:pt x="1536" y="767"/>
                  </a:cubicBezTo>
                  <a:cubicBezTo>
                    <a:pt x="1536" y="562"/>
                    <a:pt x="1456" y="370"/>
                    <a:pt x="1311" y="225"/>
                  </a:cubicBezTo>
                  <a:close/>
                  <a:moveTo>
                    <a:pt x="1311" y="225"/>
                  </a:moveTo>
                  <a:cubicBezTo>
                    <a:pt x="1311" y="225"/>
                    <a:pt x="1311" y="225"/>
                    <a:pt x="1311" y="22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7865018" y="2724020"/>
              <a:ext cx="169613" cy="271887"/>
            </a:xfrm>
            <a:custGeom>
              <a:avLst/>
              <a:gdLst>
                <a:gd name="T0" fmla="*/ 41 w 606"/>
                <a:gd name="T1" fmla="*/ 786 h 975"/>
                <a:gd name="T2" fmla="*/ 125 w 606"/>
                <a:gd name="T3" fmla="*/ 701 h 975"/>
                <a:gd name="T4" fmla="*/ 356 w 606"/>
                <a:gd name="T5" fmla="*/ 933 h 975"/>
                <a:gd name="T6" fmla="*/ 460 w 606"/>
                <a:gd name="T7" fmla="*/ 975 h 975"/>
                <a:gd name="T8" fmla="*/ 563 w 606"/>
                <a:gd name="T9" fmla="*/ 933 h 975"/>
                <a:gd name="T10" fmla="*/ 606 w 606"/>
                <a:gd name="T11" fmla="*/ 829 h 975"/>
                <a:gd name="T12" fmla="*/ 563 w 606"/>
                <a:gd name="T13" fmla="*/ 726 h 975"/>
                <a:gd name="T14" fmla="*/ 332 w 606"/>
                <a:gd name="T15" fmla="*/ 495 h 975"/>
                <a:gd name="T16" fmla="*/ 563 w 606"/>
                <a:gd name="T17" fmla="*/ 264 h 975"/>
                <a:gd name="T18" fmla="*/ 606 w 606"/>
                <a:gd name="T19" fmla="*/ 160 h 975"/>
                <a:gd name="T20" fmla="*/ 563 w 606"/>
                <a:gd name="T21" fmla="*/ 57 h 975"/>
                <a:gd name="T22" fmla="*/ 356 w 606"/>
                <a:gd name="T23" fmla="*/ 57 h 975"/>
                <a:gd name="T24" fmla="*/ 283 w 606"/>
                <a:gd name="T25" fmla="*/ 130 h 975"/>
                <a:gd name="T26" fmla="*/ 283 w 606"/>
                <a:gd name="T27" fmla="*/ 162 h 975"/>
                <a:gd name="T28" fmla="*/ 315 w 606"/>
                <a:gd name="T29" fmla="*/ 162 h 975"/>
                <a:gd name="T30" fmla="*/ 388 w 606"/>
                <a:gd name="T31" fmla="*/ 89 h 975"/>
                <a:gd name="T32" fmla="*/ 531 w 606"/>
                <a:gd name="T33" fmla="*/ 89 h 975"/>
                <a:gd name="T34" fmla="*/ 561 w 606"/>
                <a:gd name="T35" fmla="*/ 160 h 975"/>
                <a:gd name="T36" fmla="*/ 531 w 606"/>
                <a:gd name="T37" fmla="*/ 232 h 975"/>
                <a:gd name="T38" fmla="*/ 284 w 606"/>
                <a:gd name="T39" fmla="*/ 479 h 975"/>
                <a:gd name="T40" fmla="*/ 277 w 606"/>
                <a:gd name="T41" fmla="*/ 495 h 975"/>
                <a:gd name="T42" fmla="*/ 284 w 606"/>
                <a:gd name="T43" fmla="*/ 511 h 975"/>
                <a:gd name="T44" fmla="*/ 531 w 606"/>
                <a:gd name="T45" fmla="*/ 758 h 975"/>
                <a:gd name="T46" fmla="*/ 561 w 606"/>
                <a:gd name="T47" fmla="*/ 829 h 975"/>
                <a:gd name="T48" fmla="*/ 531 w 606"/>
                <a:gd name="T49" fmla="*/ 901 h 975"/>
                <a:gd name="T50" fmla="*/ 388 w 606"/>
                <a:gd name="T51" fmla="*/ 901 h 975"/>
                <a:gd name="T52" fmla="*/ 141 w 606"/>
                <a:gd name="T53" fmla="*/ 654 h 975"/>
                <a:gd name="T54" fmla="*/ 109 w 606"/>
                <a:gd name="T55" fmla="*/ 654 h 975"/>
                <a:gd name="T56" fmla="*/ 9 w 606"/>
                <a:gd name="T57" fmla="*/ 754 h 975"/>
                <a:gd name="T58" fmla="*/ 9 w 606"/>
                <a:gd name="T59" fmla="*/ 786 h 975"/>
                <a:gd name="T60" fmla="*/ 41 w 606"/>
                <a:gd name="T61" fmla="*/ 786 h 975"/>
                <a:gd name="T62" fmla="*/ 41 w 606"/>
                <a:gd name="T63" fmla="*/ 786 h 975"/>
                <a:gd name="T64" fmla="*/ 41 w 606"/>
                <a:gd name="T65" fmla="*/ 786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6" h="975">
                  <a:moveTo>
                    <a:pt x="41" y="786"/>
                  </a:moveTo>
                  <a:cubicBezTo>
                    <a:pt x="125" y="701"/>
                    <a:pt x="125" y="701"/>
                    <a:pt x="125" y="701"/>
                  </a:cubicBezTo>
                  <a:cubicBezTo>
                    <a:pt x="356" y="933"/>
                    <a:pt x="356" y="933"/>
                    <a:pt x="356" y="933"/>
                  </a:cubicBezTo>
                  <a:cubicBezTo>
                    <a:pt x="385" y="961"/>
                    <a:pt x="422" y="975"/>
                    <a:pt x="460" y="975"/>
                  </a:cubicBezTo>
                  <a:cubicBezTo>
                    <a:pt x="497" y="975"/>
                    <a:pt x="535" y="961"/>
                    <a:pt x="563" y="933"/>
                  </a:cubicBezTo>
                  <a:cubicBezTo>
                    <a:pt x="591" y="905"/>
                    <a:pt x="606" y="868"/>
                    <a:pt x="606" y="829"/>
                  </a:cubicBezTo>
                  <a:cubicBezTo>
                    <a:pt x="606" y="790"/>
                    <a:pt x="591" y="754"/>
                    <a:pt x="563" y="726"/>
                  </a:cubicBezTo>
                  <a:cubicBezTo>
                    <a:pt x="332" y="495"/>
                    <a:pt x="332" y="495"/>
                    <a:pt x="332" y="495"/>
                  </a:cubicBezTo>
                  <a:cubicBezTo>
                    <a:pt x="563" y="264"/>
                    <a:pt x="563" y="264"/>
                    <a:pt x="563" y="264"/>
                  </a:cubicBezTo>
                  <a:cubicBezTo>
                    <a:pt x="591" y="236"/>
                    <a:pt x="606" y="199"/>
                    <a:pt x="606" y="160"/>
                  </a:cubicBezTo>
                  <a:cubicBezTo>
                    <a:pt x="606" y="121"/>
                    <a:pt x="591" y="85"/>
                    <a:pt x="563" y="57"/>
                  </a:cubicBezTo>
                  <a:cubicBezTo>
                    <a:pt x="506" y="0"/>
                    <a:pt x="413" y="0"/>
                    <a:pt x="356" y="57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74" y="139"/>
                    <a:pt x="274" y="153"/>
                    <a:pt x="283" y="162"/>
                  </a:cubicBezTo>
                  <a:cubicBezTo>
                    <a:pt x="292" y="171"/>
                    <a:pt x="306" y="171"/>
                    <a:pt x="315" y="162"/>
                  </a:cubicBezTo>
                  <a:cubicBezTo>
                    <a:pt x="388" y="89"/>
                    <a:pt x="388" y="89"/>
                    <a:pt x="388" y="89"/>
                  </a:cubicBezTo>
                  <a:cubicBezTo>
                    <a:pt x="428" y="49"/>
                    <a:pt x="492" y="49"/>
                    <a:pt x="531" y="89"/>
                  </a:cubicBezTo>
                  <a:cubicBezTo>
                    <a:pt x="550" y="108"/>
                    <a:pt x="561" y="133"/>
                    <a:pt x="561" y="160"/>
                  </a:cubicBezTo>
                  <a:cubicBezTo>
                    <a:pt x="561" y="187"/>
                    <a:pt x="550" y="213"/>
                    <a:pt x="531" y="232"/>
                  </a:cubicBezTo>
                  <a:cubicBezTo>
                    <a:pt x="284" y="479"/>
                    <a:pt x="284" y="479"/>
                    <a:pt x="284" y="479"/>
                  </a:cubicBezTo>
                  <a:cubicBezTo>
                    <a:pt x="280" y="483"/>
                    <a:pt x="277" y="489"/>
                    <a:pt x="277" y="495"/>
                  </a:cubicBezTo>
                  <a:cubicBezTo>
                    <a:pt x="277" y="501"/>
                    <a:pt x="280" y="506"/>
                    <a:pt x="284" y="511"/>
                  </a:cubicBezTo>
                  <a:cubicBezTo>
                    <a:pt x="531" y="758"/>
                    <a:pt x="531" y="758"/>
                    <a:pt x="531" y="758"/>
                  </a:cubicBezTo>
                  <a:cubicBezTo>
                    <a:pt x="550" y="777"/>
                    <a:pt x="561" y="802"/>
                    <a:pt x="561" y="829"/>
                  </a:cubicBezTo>
                  <a:cubicBezTo>
                    <a:pt x="561" y="856"/>
                    <a:pt x="550" y="882"/>
                    <a:pt x="531" y="901"/>
                  </a:cubicBezTo>
                  <a:cubicBezTo>
                    <a:pt x="492" y="940"/>
                    <a:pt x="428" y="940"/>
                    <a:pt x="388" y="901"/>
                  </a:cubicBezTo>
                  <a:cubicBezTo>
                    <a:pt x="141" y="654"/>
                    <a:pt x="141" y="654"/>
                    <a:pt x="141" y="654"/>
                  </a:cubicBezTo>
                  <a:cubicBezTo>
                    <a:pt x="132" y="645"/>
                    <a:pt x="118" y="645"/>
                    <a:pt x="109" y="654"/>
                  </a:cubicBezTo>
                  <a:cubicBezTo>
                    <a:pt x="9" y="754"/>
                    <a:pt x="9" y="754"/>
                    <a:pt x="9" y="754"/>
                  </a:cubicBezTo>
                  <a:cubicBezTo>
                    <a:pt x="0" y="763"/>
                    <a:pt x="0" y="777"/>
                    <a:pt x="9" y="786"/>
                  </a:cubicBezTo>
                  <a:cubicBezTo>
                    <a:pt x="18" y="794"/>
                    <a:pt x="32" y="794"/>
                    <a:pt x="41" y="786"/>
                  </a:cubicBezTo>
                  <a:close/>
                  <a:moveTo>
                    <a:pt x="41" y="786"/>
                  </a:moveTo>
                  <a:cubicBezTo>
                    <a:pt x="41" y="786"/>
                    <a:pt x="41" y="786"/>
                    <a:pt x="41" y="78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3"/>
            <p:cNvSpPr>
              <a:spLocks noEditPoints="1"/>
            </p:cNvSpPr>
            <p:nvPr/>
          </p:nvSpPr>
          <p:spPr bwMode="auto">
            <a:xfrm>
              <a:off x="7765272" y="2724020"/>
              <a:ext cx="169613" cy="271887"/>
            </a:xfrm>
            <a:custGeom>
              <a:avLst/>
              <a:gdLst>
                <a:gd name="T0" fmla="*/ 218 w 606"/>
                <a:gd name="T1" fmla="*/ 89 h 975"/>
                <a:gd name="T2" fmla="*/ 465 w 606"/>
                <a:gd name="T3" fmla="*/ 336 h 975"/>
                <a:gd name="T4" fmla="*/ 497 w 606"/>
                <a:gd name="T5" fmla="*/ 336 h 975"/>
                <a:gd name="T6" fmla="*/ 597 w 606"/>
                <a:gd name="T7" fmla="*/ 236 h 975"/>
                <a:gd name="T8" fmla="*/ 597 w 606"/>
                <a:gd name="T9" fmla="*/ 204 h 975"/>
                <a:gd name="T10" fmla="*/ 565 w 606"/>
                <a:gd name="T11" fmla="*/ 204 h 975"/>
                <a:gd name="T12" fmla="*/ 481 w 606"/>
                <a:gd name="T13" fmla="*/ 288 h 975"/>
                <a:gd name="T14" fmla="*/ 250 w 606"/>
                <a:gd name="T15" fmla="*/ 57 h 975"/>
                <a:gd name="T16" fmla="*/ 43 w 606"/>
                <a:gd name="T17" fmla="*/ 57 h 975"/>
                <a:gd name="T18" fmla="*/ 0 w 606"/>
                <a:gd name="T19" fmla="*/ 160 h 975"/>
                <a:gd name="T20" fmla="*/ 43 w 606"/>
                <a:gd name="T21" fmla="*/ 264 h 975"/>
                <a:gd name="T22" fmla="*/ 274 w 606"/>
                <a:gd name="T23" fmla="*/ 495 h 975"/>
                <a:gd name="T24" fmla="*/ 43 w 606"/>
                <a:gd name="T25" fmla="*/ 726 h 975"/>
                <a:gd name="T26" fmla="*/ 0 w 606"/>
                <a:gd name="T27" fmla="*/ 829 h 975"/>
                <a:gd name="T28" fmla="*/ 43 w 606"/>
                <a:gd name="T29" fmla="*/ 933 h 975"/>
                <a:gd name="T30" fmla="*/ 146 w 606"/>
                <a:gd name="T31" fmla="*/ 975 h 975"/>
                <a:gd name="T32" fmla="*/ 250 w 606"/>
                <a:gd name="T33" fmla="*/ 933 h 975"/>
                <a:gd name="T34" fmla="*/ 323 w 606"/>
                <a:gd name="T35" fmla="*/ 860 h 975"/>
                <a:gd name="T36" fmla="*/ 323 w 606"/>
                <a:gd name="T37" fmla="*/ 828 h 975"/>
                <a:gd name="T38" fmla="*/ 291 w 606"/>
                <a:gd name="T39" fmla="*/ 828 h 975"/>
                <a:gd name="T40" fmla="*/ 218 w 606"/>
                <a:gd name="T41" fmla="*/ 901 h 975"/>
                <a:gd name="T42" fmla="*/ 75 w 606"/>
                <a:gd name="T43" fmla="*/ 901 h 975"/>
                <a:gd name="T44" fmla="*/ 45 w 606"/>
                <a:gd name="T45" fmla="*/ 829 h 975"/>
                <a:gd name="T46" fmla="*/ 75 w 606"/>
                <a:gd name="T47" fmla="*/ 758 h 975"/>
                <a:gd name="T48" fmla="*/ 322 w 606"/>
                <a:gd name="T49" fmla="*/ 511 h 975"/>
                <a:gd name="T50" fmla="*/ 329 w 606"/>
                <a:gd name="T51" fmla="*/ 495 h 975"/>
                <a:gd name="T52" fmla="*/ 322 w 606"/>
                <a:gd name="T53" fmla="*/ 479 h 975"/>
                <a:gd name="T54" fmla="*/ 75 w 606"/>
                <a:gd name="T55" fmla="*/ 232 h 975"/>
                <a:gd name="T56" fmla="*/ 45 w 606"/>
                <a:gd name="T57" fmla="*/ 160 h 975"/>
                <a:gd name="T58" fmla="*/ 75 w 606"/>
                <a:gd name="T59" fmla="*/ 89 h 975"/>
                <a:gd name="T60" fmla="*/ 218 w 606"/>
                <a:gd name="T61" fmla="*/ 89 h 975"/>
                <a:gd name="T62" fmla="*/ 218 w 606"/>
                <a:gd name="T63" fmla="*/ 89 h 975"/>
                <a:gd name="T64" fmla="*/ 218 w 606"/>
                <a:gd name="T65" fmla="*/ 8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6" h="975">
                  <a:moveTo>
                    <a:pt x="218" y="89"/>
                  </a:moveTo>
                  <a:cubicBezTo>
                    <a:pt x="465" y="336"/>
                    <a:pt x="465" y="336"/>
                    <a:pt x="465" y="336"/>
                  </a:cubicBezTo>
                  <a:cubicBezTo>
                    <a:pt x="474" y="345"/>
                    <a:pt x="488" y="345"/>
                    <a:pt x="497" y="336"/>
                  </a:cubicBezTo>
                  <a:cubicBezTo>
                    <a:pt x="597" y="236"/>
                    <a:pt x="597" y="236"/>
                    <a:pt x="597" y="236"/>
                  </a:cubicBezTo>
                  <a:cubicBezTo>
                    <a:pt x="606" y="227"/>
                    <a:pt x="606" y="213"/>
                    <a:pt x="597" y="204"/>
                  </a:cubicBezTo>
                  <a:cubicBezTo>
                    <a:pt x="588" y="195"/>
                    <a:pt x="574" y="195"/>
                    <a:pt x="565" y="204"/>
                  </a:cubicBezTo>
                  <a:cubicBezTo>
                    <a:pt x="481" y="288"/>
                    <a:pt x="481" y="288"/>
                    <a:pt x="481" y="28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193" y="0"/>
                    <a:pt x="100" y="0"/>
                    <a:pt x="43" y="57"/>
                  </a:cubicBezTo>
                  <a:cubicBezTo>
                    <a:pt x="15" y="85"/>
                    <a:pt x="0" y="121"/>
                    <a:pt x="0" y="160"/>
                  </a:cubicBezTo>
                  <a:cubicBezTo>
                    <a:pt x="0" y="199"/>
                    <a:pt x="15" y="236"/>
                    <a:pt x="43" y="264"/>
                  </a:cubicBezTo>
                  <a:cubicBezTo>
                    <a:pt x="274" y="495"/>
                    <a:pt x="274" y="495"/>
                    <a:pt x="274" y="495"/>
                  </a:cubicBezTo>
                  <a:cubicBezTo>
                    <a:pt x="43" y="726"/>
                    <a:pt x="43" y="726"/>
                    <a:pt x="43" y="726"/>
                  </a:cubicBezTo>
                  <a:cubicBezTo>
                    <a:pt x="15" y="754"/>
                    <a:pt x="0" y="790"/>
                    <a:pt x="0" y="829"/>
                  </a:cubicBezTo>
                  <a:cubicBezTo>
                    <a:pt x="0" y="868"/>
                    <a:pt x="15" y="905"/>
                    <a:pt x="43" y="933"/>
                  </a:cubicBezTo>
                  <a:cubicBezTo>
                    <a:pt x="71" y="961"/>
                    <a:pt x="109" y="975"/>
                    <a:pt x="146" y="975"/>
                  </a:cubicBezTo>
                  <a:cubicBezTo>
                    <a:pt x="184" y="975"/>
                    <a:pt x="221" y="961"/>
                    <a:pt x="250" y="933"/>
                  </a:cubicBezTo>
                  <a:cubicBezTo>
                    <a:pt x="323" y="860"/>
                    <a:pt x="323" y="860"/>
                    <a:pt x="323" y="860"/>
                  </a:cubicBezTo>
                  <a:cubicBezTo>
                    <a:pt x="331" y="851"/>
                    <a:pt x="331" y="837"/>
                    <a:pt x="323" y="828"/>
                  </a:cubicBezTo>
                  <a:cubicBezTo>
                    <a:pt x="314" y="819"/>
                    <a:pt x="300" y="819"/>
                    <a:pt x="291" y="828"/>
                  </a:cubicBezTo>
                  <a:cubicBezTo>
                    <a:pt x="218" y="901"/>
                    <a:pt x="218" y="901"/>
                    <a:pt x="218" y="901"/>
                  </a:cubicBezTo>
                  <a:cubicBezTo>
                    <a:pt x="178" y="940"/>
                    <a:pt x="114" y="940"/>
                    <a:pt x="75" y="901"/>
                  </a:cubicBezTo>
                  <a:cubicBezTo>
                    <a:pt x="56" y="882"/>
                    <a:pt x="45" y="856"/>
                    <a:pt x="45" y="829"/>
                  </a:cubicBezTo>
                  <a:cubicBezTo>
                    <a:pt x="45" y="802"/>
                    <a:pt x="56" y="777"/>
                    <a:pt x="75" y="758"/>
                  </a:cubicBezTo>
                  <a:cubicBezTo>
                    <a:pt x="322" y="511"/>
                    <a:pt x="322" y="511"/>
                    <a:pt x="322" y="511"/>
                  </a:cubicBezTo>
                  <a:cubicBezTo>
                    <a:pt x="326" y="506"/>
                    <a:pt x="329" y="501"/>
                    <a:pt x="329" y="495"/>
                  </a:cubicBezTo>
                  <a:cubicBezTo>
                    <a:pt x="329" y="489"/>
                    <a:pt x="326" y="483"/>
                    <a:pt x="322" y="479"/>
                  </a:cubicBezTo>
                  <a:cubicBezTo>
                    <a:pt x="75" y="232"/>
                    <a:pt x="75" y="232"/>
                    <a:pt x="75" y="232"/>
                  </a:cubicBezTo>
                  <a:cubicBezTo>
                    <a:pt x="56" y="213"/>
                    <a:pt x="45" y="187"/>
                    <a:pt x="45" y="160"/>
                  </a:cubicBezTo>
                  <a:cubicBezTo>
                    <a:pt x="45" y="133"/>
                    <a:pt x="56" y="108"/>
                    <a:pt x="75" y="89"/>
                  </a:cubicBezTo>
                  <a:cubicBezTo>
                    <a:pt x="114" y="50"/>
                    <a:pt x="178" y="49"/>
                    <a:pt x="218" y="89"/>
                  </a:cubicBezTo>
                  <a:close/>
                  <a:moveTo>
                    <a:pt x="218" y="89"/>
                  </a:moveTo>
                  <a:cubicBezTo>
                    <a:pt x="218" y="89"/>
                    <a:pt x="218" y="89"/>
                    <a:pt x="218" y="89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e 40"/>
          <p:cNvGrpSpPr>
            <a:grpSpLocks noChangeAspect="1"/>
          </p:cNvGrpSpPr>
          <p:nvPr/>
        </p:nvGrpSpPr>
        <p:grpSpPr>
          <a:xfrm>
            <a:off x="9617281" y="2304415"/>
            <a:ext cx="424723" cy="430928"/>
            <a:chOff x="2834741" y="2648274"/>
            <a:chExt cx="424723" cy="430928"/>
          </a:xfrm>
        </p:grpSpPr>
        <p:grpSp>
          <p:nvGrpSpPr>
            <p:cNvPr id="42" name="Group 51"/>
            <p:cNvGrpSpPr>
              <a:grpSpLocks noChangeAspect="1"/>
            </p:cNvGrpSpPr>
            <p:nvPr/>
          </p:nvGrpSpPr>
          <p:grpSpPr bwMode="auto">
            <a:xfrm>
              <a:off x="2834741" y="2648274"/>
              <a:ext cx="424723" cy="430928"/>
              <a:chOff x="2919" y="1217"/>
              <a:chExt cx="1848" cy="1875"/>
            </a:xfrm>
          </p:grpSpPr>
          <p:sp>
            <p:nvSpPr>
              <p:cNvPr id="56" name="Freeform 52"/>
              <p:cNvSpPr>
                <a:spLocks noEditPoints="1"/>
              </p:cNvSpPr>
              <p:nvPr/>
            </p:nvSpPr>
            <p:spPr bwMode="auto">
              <a:xfrm>
                <a:off x="2919" y="1217"/>
                <a:ext cx="1848" cy="1875"/>
              </a:xfrm>
              <a:custGeom>
                <a:avLst/>
                <a:gdLst>
                  <a:gd name="T0" fmla="*/ 1420 w 1516"/>
                  <a:gd name="T1" fmla="*/ 507 h 1545"/>
                  <a:gd name="T2" fmla="*/ 1346 w 1516"/>
                  <a:gd name="T3" fmla="*/ 348 h 1545"/>
                  <a:gd name="T4" fmla="*/ 1119 w 1516"/>
                  <a:gd name="T5" fmla="*/ 157 h 1545"/>
                  <a:gd name="T6" fmla="*/ 751 w 1516"/>
                  <a:gd name="T7" fmla="*/ 81 h 1545"/>
                  <a:gd name="T8" fmla="*/ 553 w 1516"/>
                  <a:gd name="T9" fmla="*/ 164 h 1545"/>
                  <a:gd name="T10" fmla="*/ 0 w 1516"/>
                  <a:gd name="T11" fmla="*/ 850 h 1545"/>
                  <a:gd name="T12" fmla="*/ 695 w 1516"/>
                  <a:gd name="T13" fmla="*/ 1545 h 1545"/>
                  <a:gd name="T14" fmla="*/ 1334 w 1516"/>
                  <a:gd name="T15" fmla="*/ 1056 h 1545"/>
                  <a:gd name="T16" fmla="*/ 695 w 1516"/>
                  <a:gd name="T17" fmla="*/ 1497 h 1545"/>
                  <a:gd name="T18" fmla="*/ 685 w 1516"/>
                  <a:gd name="T19" fmla="*/ 1336 h 1545"/>
                  <a:gd name="T20" fmla="*/ 846 w 1516"/>
                  <a:gd name="T21" fmla="*/ 1229 h 1545"/>
                  <a:gd name="T22" fmla="*/ 863 w 1516"/>
                  <a:gd name="T23" fmla="*/ 1135 h 1545"/>
                  <a:gd name="T24" fmla="*/ 1080 w 1516"/>
                  <a:gd name="T25" fmla="*/ 1074 h 1545"/>
                  <a:gd name="T26" fmla="*/ 1350 w 1516"/>
                  <a:gd name="T27" fmla="*/ 997 h 1545"/>
                  <a:gd name="T28" fmla="*/ 1389 w 1516"/>
                  <a:gd name="T29" fmla="*/ 869 h 1545"/>
                  <a:gd name="T30" fmla="*/ 1494 w 1516"/>
                  <a:gd name="T31" fmla="*/ 667 h 1545"/>
                  <a:gd name="T32" fmla="*/ 875 w 1516"/>
                  <a:gd name="T33" fmla="*/ 270 h 1545"/>
                  <a:gd name="T34" fmla="*/ 48 w 1516"/>
                  <a:gd name="T35" fmla="*/ 850 h 1545"/>
                  <a:gd name="T36" fmla="*/ 594 w 1516"/>
                  <a:gd name="T37" fmla="*/ 392 h 1545"/>
                  <a:gd name="T38" fmla="*/ 453 w 1516"/>
                  <a:gd name="T39" fmla="*/ 634 h 1545"/>
                  <a:gd name="T40" fmla="*/ 288 w 1516"/>
                  <a:gd name="T41" fmla="*/ 743 h 1545"/>
                  <a:gd name="T42" fmla="*/ 638 w 1516"/>
                  <a:gd name="T43" fmla="*/ 1309 h 1545"/>
                  <a:gd name="T44" fmla="*/ 294 w 1516"/>
                  <a:gd name="T45" fmla="*/ 796 h 1545"/>
                  <a:gd name="T46" fmla="*/ 492 w 1516"/>
                  <a:gd name="T47" fmla="*/ 671 h 1545"/>
                  <a:gd name="T48" fmla="*/ 827 w 1516"/>
                  <a:gd name="T49" fmla="*/ 1178 h 1545"/>
                  <a:gd name="T50" fmla="*/ 1463 w 1516"/>
                  <a:gd name="T51" fmla="*/ 741 h 1545"/>
                  <a:gd name="T52" fmla="*/ 1352 w 1516"/>
                  <a:gd name="T53" fmla="*/ 836 h 1545"/>
                  <a:gd name="T54" fmla="*/ 868 w 1516"/>
                  <a:gd name="T55" fmla="*/ 1075 h 1545"/>
                  <a:gd name="T56" fmla="*/ 641 w 1516"/>
                  <a:gd name="T57" fmla="*/ 403 h 1545"/>
                  <a:gd name="T58" fmla="*/ 593 w 1516"/>
                  <a:gd name="T59" fmla="*/ 137 h 1545"/>
                  <a:gd name="T60" fmla="*/ 718 w 1516"/>
                  <a:gd name="T61" fmla="*/ 116 h 1545"/>
                  <a:gd name="T62" fmla="*/ 855 w 1516"/>
                  <a:gd name="T63" fmla="*/ 354 h 1545"/>
                  <a:gd name="T64" fmla="*/ 857 w 1516"/>
                  <a:gd name="T65" fmla="*/ 359 h 1545"/>
                  <a:gd name="T66" fmla="*/ 1232 w 1516"/>
                  <a:gd name="T67" fmla="*/ 215 h 1545"/>
                  <a:gd name="T68" fmla="*/ 1193 w 1516"/>
                  <a:gd name="T69" fmla="*/ 317 h 1545"/>
                  <a:gd name="T70" fmla="*/ 1142 w 1516"/>
                  <a:gd name="T71" fmla="*/ 350 h 1545"/>
                  <a:gd name="T72" fmla="*/ 1219 w 1516"/>
                  <a:gd name="T73" fmla="*/ 357 h 1545"/>
                  <a:gd name="T74" fmla="*/ 1316 w 1516"/>
                  <a:gd name="T75" fmla="*/ 422 h 1545"/>
                  <a:gd name="T76" fmla="*/ 1210 w 1516"/>
                  <a:gd name="T77" fmla="*/ 542 h 1545"/>
                  <a:gd name="T78" fmla="*/ 1255 w 1516"/>
                  <a:gd name="T79" fmla="*/ 541 h 1545"/>
                  <a:gd name="T80" fmla="*/ 1362 w 1516"/>
                  <a:gd name="T81" fmla="*/ 621 h 1545"/>
                  <a:gd name="T82" fmla="*/ 1291 w 1516"/>
                  <a:gd name="T83" fmla="*/ 668 h 1545"/>
                  <a:gd name="T84" fmla="*/ 1317 w 1516"/>
                  <a:gd name="T85" fmla="*/ 708 h 1545"/>
                  <a:gd name="T86" fmla="*/ 1414 w 1516"/>
                  <a:gd name="T87" fmla="*/ 666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16" h="1545">
                    <a:moveTo>
                      <a:pt x="1494" y="667"/>
                    </a:moveTo>
                    <a:cubicBezTo>
                      <a:pt x="1478" y="643"/>
                      <a:pt x="1454" y="626"/>
                      <a:pt x="1426" y="620"/>
                    </a:cubicBezTo>
                    <a:cubicBezTo>
                      <a:pt x="1444" y="585"/>
                      <a:pt x="1443" y="542"/>
                      <a:pt x="1420" y="507"/>
                    </a:cubicBezTo>
                    <a:cubicBezTo>
                      <a:pt x="1404" y="483"/>
                      <a:pt x="1379" y="467"/>
                      <a:pt x="1352" y="461"/>
                    </a:cubicBezTo>
                    <a:cubicBezTo>
                      <a:pt x="1357" y="451"/>
                      <a:pt x="1360" y="442"/>
                      <a:pt x="1362" y="431"/>
                    </a:cubicBezTo>
                    <a:cubicBezTo>
                      <a:pt x="1368" y="402"/>
                      <a:pt x="1362" y="373"/>
                      <a:pt x="1346" y="348"/>
                    </a:cubicBezTo>
                    <a:cubicBezTo>
                      <a:pt x="1330" y="324"/>
                      <a:pt x="1306" y="307"/>
                      <a:pt x="1278" y="301"/>
                    </a:cubicBezTo>
                    <a:cubicBezTo>
                      <a:pt x="1296" y="266"/>
                      <a:pt x="1295" y="223"/>
                      <a:pt x="1272" y="188"/>
                    </a:cubicBezTo>
                    <a:cubicBezTo>
                      <a:pt x="1239" y="137"/>
                      <a:pt x="1170" y="123"/>
                      <a:pt x="1119" y="157"/>
                    </a:cubicBezTo>
                    <a:cubicBezTo>
                      <a:pt x="1009" y="230"/>
                      <a:pt x="1009" y="230"/>
                      <a:pt x="1009" y="230"/>
                    </a:cubicBezTo>
                    <a:cubicBezTo>
                      <a:pt x="950" y="200"/>
                      <a:pt x="887" y="179"/>
                      <a:pt x="822" y="167"/>
                    </a:cubicBezTo>
                    <a:cubicBezTo>
                      <a:pt x="802" y="136"/>
                      <a:pt x="778" y="107"/>
                      <a:pt x="751" y="81"/>
                    </a:cubicBezTo>
                    <a:cubicBezTo>
                      <a:pt x="706" y="37"/>
                      <a:pt x="706" y="37"/>
                      <a:pt x="706" y="37"/>
                    </a:cubicBezTo>
                    <a:cubicBezTo>
                      <a:pt x="672" y="5"/>
                      <a:pt x="620" y="0"/>
                      <a:pt x="581" y="25"/>
                    </a:cubicBezTo>
                    <a:cubicBezTo>
                      <a:pt x="535" y="56"/>
                      <a:pt x="523" y="118"/>
                      <a:pt x="553" y="164"/>
                    </a:cubicBezTo>
                    <a:cubicBezTo>
                      <a:pt x="554" y="166"/>
                      <a:pt x="555" y="167"/>
                      <a:pt x="556" y="169"/>
                    </a:cubicBezTo>
                    <a:cubicBezTo>
                      <a:pt x="407" y="200"/>
                      <a:pt x="271" y="279"/>
                      <a:pt x="170" y="395"/>
                    </a:cubicBezTo>
                    <a:cubicBezTo>
                      <a:pt x="60" y="521"/>
                      <a:pt x="0" y="683"/>
                      <a:pt x="0" y="850"/>
                    </a:cubicBezTo>
                    <a:cubicBezTo>
                      <a:pt x="0" y="882"/>
                      <a:pt x="2" y="914"/>
                      <a:pt x="7" y="946"/>
                    </a:cubicBezTo>
                    <a:cubicBezTo>
                      <a:pt x="40" y="1189"/>
                      <a:pt x="202" y="1398"/>
                      <a:pt x="429" y="1492"/>
                    </a:cubicBezTo>
                    <a:cubicBezTo>
                      <a:pt x="513" y="1527"/>
                      <a:pt x="603" y="1545"/>
                      <a:pt x="695" y="1545"/>
                    </a:cubicBezTo>
                    <a:cubicBezTo>
                      <a:pt x="840" y="1545"/>
                      <a:pt x="980" y="1500"/>
                      <a:pt x="1098" y="1416"/>
                    </a:cubicBezTo>
                    <a:cubicBezTo>
                      <a:pt x="1214" y="1333"/>
                      <a:pt x="1300" y="1219"/>
                      <a:pt x="1348" y="1086"/>
                    </a:cubicBezTo>
                    <a:cubicBezTo>
                      <a:pt x="1353" y="1074"/>
                      <a:pt x="1346" y="1060"/>
                      <a:pt x="1334" y="1056"/>
                    </a:cubicBezTo>
                    <a:cubicBezTo>
                      <a:pt x="1322" y="1051"/>
                      <a:pt x="1308" y="1058"/>
                      <a:pt x="1304" y="1070"/>
                    </a:cubicBezTo>
                    <a:cubicBezTo>
                      <a:pt x="1259" y="1194"/>
                      <a:pt x="1178" y="1300"/>
                      <a:pt x="1070" y="1377"/>
                    </a:cubicBezTo>
                    <a:cubicBezTo>
                      <a:pt x="960" y="1456"/>
                      <a:pt x="830" y="1497"/>
                      <a:pt x="695" y="1497"/>
                    </a:cubicBezTo>
                    <a:cubicBezTo>
                      <a:pt x="625" y="1497"/>
                      <a:pt x="556" y="1486"/>
                      <a:pt x="490" y="1464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846" y="1229"/>
                      <a:pt x="846" y="1229"/>
                      <a:pt x="846" y="1229"/>
                    </a:cubicBezTo>
                    <a:cubicBezTo>
                      <a:pt x="846" y="1229"/>
                      <a:pt x="846" y="1229"/>
                      <a:pt x="846" y="1229"/>
                    </a:cubicBezTo>
                    <a:cubicBezTo>
                      <a:pt x="861" y="1219"/>
                      <a:pt x="871" y="1204"/>
                      <a:pt x="874" y="1187"/>
                    </a:cubicBezTo>
                    <a:cubicBezTo>
                      <a:pt x="878" y="1170"/>
                      <a:pt x="874" y="1153"/>
                      <a:pt x="865" y="1138"/>
                    </a:cubicBezTo>
                    <a:cubicBezTo>
                      <a:pt x="863" y="1135"/>
                      <a:pt x="863" y="1135"/>
                      <a:pt x="863" y="1135"/>
                    </a:cubicBezTo>
                    <a:cubicBezTo>
                      <a:pt x="894" y="1114"/>
                      <a:pt x="894" y="1114"/>
                      <a:pt x="894" y="1114"/>
                    </a:cubicBezTo>
                    <a:cubicBezTo>
                      <a:pt x="916" y="1100"/>
                      <a:pt x="943" y="1094"/>
                      <a:pt x="970" y="1098"/>
                    </a:cubicBezTo>
                    <a:cubicBezTo>
                      <a:pt x="1008" y="1104"/>
                      <a:pt x="1047" y="1096"/>
                      <a:pt x="1080" y="1074"/>
                    </a:cubicBezTo>
                    <a:cubicBezTo>
                      <a:pt x="1340" y="902"/>
                      <a:pt x="1340" y="902"/>
                      <a:pt x="1340" y="902"/>
                    </a:cubicBezTo>
                    <a:cubicBezTo>
                      <a:pt x="1338" y="924"/>
                      <a:pt x="1335" y="947"/>
                      <a:pt x="1331" y="969"/>
                    </a:cubicBezTo>
                    <a:cubicBezTo>
                      <a:pt x="1328" y="982"/>
                      <a:pt x="1337" y="994"/>
                      <a:pt x="1350" y="997"/>
                    </a:cubicBezTo>
                    <a:cubicBezTo>
                      <a:pt x="1351" y="997"/>
                      <a:pt x="1353" y="997"/>
                      <a:pt x="1354" y="997"/>
                    </a:cubicBezTo>
                    <a:cubicBezTo>
                      <a:pt x="1366" y="997"/>
                      <a:pt x="1376" y="989"/>
                      <a:pt x="1378" y="978"/>
                    </a:cubicBezTo>
                    <a:cubicBezTo>
                      <a:pt x="1384" y="942"/>
                      <a:pt x="1388" y="906"/>
                      <a:pt x="1389" y="869"/>
                    </a:cubicBezTo>
                    <a:cubicBezTo>
                      <a:pt x="1463" y="821"/>
                      <a:pt x="1463" y="821"/>
                      <a:pt x="1463" y="821"/>
                    </a:cubicBezTo>
                    <a:cubicBezTo>
                      <a:pt x="1487" y="804"/>
                      <a:pt x="1504" y="779"/>
                      <a:pt x="1510" y="750"/>
                    </a:cubicBezTo>
                    <a:cubicBezTo>
                      <a:pt x="1516" y="721"/>
                      <a:pt x="1510" y="692"/>
                      <a:pt x="1494" y="667"/>
                    </a:cubicBezTo>
                    <a:close/>
                    <a:moveTo>
                      <a:pt x="962" y="261"/>
                    </a:moveTo>
                    <a:cubicBezTo>
                      <a:pt x="889" y="309"/>
                      <a:pt x="889" y="309"/>
                      <a:pt x="889" y="309"/>
                    </a:cubicBezTo>
                    <a:cubicBezTo>
                      <a:pt x="875" y="270"/>
                      <a:pt x="875" y="270"/>
                      <a:pt x="875" y="270"/>
                    </a:cubicBezTo>
                    <a:cubicBezTo>
                      <a:pt x="869" y="254"/>
                      <a:pt x="862" y="239"/>
                      <a:pt x="854" y="223"/>
                    </a:cubicBezTo>
                    <a:cubicBezTo>
                      <a:pt x="891" y="232"/>
                      <a:pt x="927" y="245"/>
                      <a:pt x="962" y="261"/>
                    </a:cubicBezTo>
                    <a:close/>
                    <a:moveTo>
                      <a:pt x="48" y="850"/>
                    </a:moveTo>
                    <a:cubicBezTo>
                      <a:pt x="48" y="694"/>
                      <a:pt x="104" y="544"/>
                      <a:pt x="206" y="426"/>
                    </a:cubicBezTo>
                    <a:cubicBezTo>
                      <a:pt x="303" y="315"/>
                      <a:pt x="435" y="240"/>
                      <a:pt x="579" y="214"/>
                    </a:cubicBezTo>
                    <a:cubicBezTo>
                      <a:pt x="603" y="270"/>
                      <a:pt x="608" y="332"/>
                      <a:pt x="594" y="392"/>
                    </a:cubicBezTo>
                    <a:cubicBezTo>
                      <a:pt x="536" y="644"/>
                      <a:pt x="536" y="644"/>
                      <a:pt x="536" y="644"/>
                    </a:cubicBezTo>
                    <a:cubicBezTo>
                      <a:pt x="527" y="634"/>
                      <a:pt x="515" y="627"/>
                      <a:pt x="502" y="625"/>
                    </a:cubicBezTo>
                    <a:cubicBezTo>
                      <a:pt x="484" y="621"/>
                      <a:pt x="467" y="624"/>
                      <a:pt x="453" y="634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50" y="901"/>
                      <a:pt x="50" y="901"/>
                      <a:pt x="50" y="901"/>
                    </a:cubicBezTo>
                    <a:cubicBezTo>
                      <a:pt x="48" y="884"/>
                      <a:pt x="48" y="867"/>
                      <a:pt x="48" y="850"/>
                    </a:cubicBezTo>
                    <a:close/>
                    <a:moveTo>
                      <a:pt x="638" y="1309"/>
                    </a:moveTo>
                    <a:cubicBezTo>
                      <a:pt x="436" y="1443"/>
                      <a:pt x="436" y="1443"/>
                      <a:pt x="436" y="1443"/>
                    </a:cubicBezTo>
                    <a:cubicBezTo>
                      <a:pt x="235" y="1355"/>
                      <a:pt x="91" y="1169"/>
                      <a:pt x="56" y="953"/>
                    </a:cubicBezTo>
                    <a:cubicBezTo>
                      <a:pt x="294" y="796"/>
                      <a:pt x="294" y="796"/>
                      <a:pt x="294" y="796"/>
                    </a:cubicBezTo>
                    <a:cubicBezTo>
                      <a:pt x="334" y="770"/>
                      <a:pt x="334" y="770"/>
                      <a:pt x="334" y="770"/>
                    </a:cubicBezTo>
                    <a:cubicBezTo>
                      <a:pt x="479" y="674"/>
                      <a:pt x="479" y="674"/>
                      <a:pt x="479" y="674"/>
                    </a:cubicBezTo>
                    <a:cubicBezTo>
                      <a:pt x="483" y="671"/>
                      <a:pt x="487" y="670"/>
                      <a:pt x="492" y="671"/>
                    </a:cubicBezTo>
                    <a:cubicBezTo>
                      <a:pt x="497" y="672"/>
                      <a:pt x="501" y="675"/>
                      <a:pt x="503" y="679"/>
                    </a:cubicBezTo>
                    <a:cubicBezTo>
                      <a:pt x="825" y="1165"/>
                      <a:pt x="825" y="1165"/>
                      <a:pt x="825" y="1165"/>
                    </a:cubicBezTo>
                    <a:cubicBezTo>
                      <a:pt x="827" y="1169"/>
                      <a:pt x="828" y="1173"/>
                      <a:pt x="827" y="1178"/>
                    </a:cubicBezTo>
                    <a:cubicBezTo>
                      <a:pt x="826" y="1182"/>
                      <a:pt x="824" y="1186"/>
                      <a:pt x="820" y="1189"/>
                    </a:cubicBezTo>
                    <a:cubicBezTo>
                      <a:pt x="678" y="1283"/>
                      <a:pt x="678" y="1283"/>
                      <a:pt x="678" y="1283"/>
                    </a:cubicBezTo>
                    <a:moveTo>
                      <a:pt x="1463" y="741"/>
                    </a:moveTo>
                    <a:cubicBezTo>
                      <a:pt x="1460" y="757"/>
                      <a:pt x="1450" y="771"/>
                      <a:pt x="1436" y="781"/>
                    </a:cubicBezTo>
                    <a:cubicBezTo>
                      <a:pt x="1352" y="836"/>
                      <a:pt x="1352" y="836"/>
                      <a:pt x="1352" y="836"/>
                    </a:cubicBezTo>
                    <a:cubicBezTo>
                      <a:pt x="1352" y="836"/>
                      <a:pt x="1352" y="836"/>
                      <a:pt x="1352" y="836"/>
                    </a:cubicBezTo>
                    <a:cubicBezTo>
                      <a:pt x="1053" y="1034"/>
                      <a:pt x="1053" y="1034"/>
                      <a:pt x="1053" y="1034"/>
                    </a:cubicBezTo>
                    <a:cubicBezTo>
                      <a:pt x="1031" y="1049"/>
                      <a:pt x="1004" y="1055"/>
                      <a:pt x="977" y="1051"/>
                    </a:cubicBezTo>
                    <a:cubicBezTo>
                      <a:pt x="939" y="1045"/>
                      <a:pt x="900" y="1053"/>
                      <a:pt x="868" y="1075"/>
                    </a:cubicBezTo>
                    <a:cubicBezTo>
                      <a:pt x="836" y="1095"/>
                      <a:pt x="836" y="1095"/>
                      <a:pt x="836" y="1095"/>
                    </a:cubicBezTo>
                    <a:cubicBezTo>
                      <a:pt x="573" y="697"/>
                      <a:pt x="573" y="697"/>
                      <a:pt x="573" y="697"/>
                    </a:cubicBezTo>
                    <a:cubicBezTo>
                      <a:pt x="641" y="403"/>
                      <a:pt x="641" y="403"/>
                      <a:pt x="641" y="403"/>
                    </a:cubicBezTo>
                    <a:cubicBezTo>
                      <a:pt x="658" y="327"/>
                      <a:pt x="649" y="247"/>
                      <a:pt x="616" y="178"/>
                    </a:cubicBezTo>
                    <a:cubicBezTo>
                      <a:pt x="615" y="177"/>
                      <a:pt x="615" y="176"/>
                      <a:pt x="615" y="176"/>
                    </a:cubicBezTo>
                    <a:cubicBezTo>
                      <a:pt x="608" y="162"/>
                      <a:pt x="601" y="150"/>
                      <a:pt x="593" y="137"/>
                    </a:cubicBezTo>
                    <a:cubicBezTo>
                      <a:pt x="577" y="113"/>
                      <a:pt x="583" y="81"/>
                      <a:pt x="607" y="65"/>
                    </a:cubicBezTo>
                    <a:cubicBezTo>
                      <a:pt x="628" y="52"/>
                      <a:pt x="655" y="54"/>
                      <a:pt x="672" y="71"/>
                    </a:cubicBezTo>
                    <a:cubicBezTo>
                      <a:pt x="718" y="116"/>
                      <a:pt x="718" y="116"/>
                      <a:pt x="718" y="116"/>
                    </a:cubicBezTo>
                    <a:cubicBezTo>
                      <a:pt x="767" y="163"/>
                      <a:pt x="806" y="223"/>
                      <a:pt x="830" y="287"/>
                    </a:cubicBezTo>
                    <a:cubicBezTo>
                      <a:pt x="855" y="354"/>
                      <a:pt x="855" y="354"/>
                      <a:pt x="855" y="354"/>
                    </a:cubicBezTo>
                    <a:cubicBezTo>
                      <a:pt x="855" y="354"/>
                      <a:pt x="855" y="354"/>
                      <a:pt x="855" y="354"/>
                    </a:cubicBezTo>
                    <a:cubicBezTo>
                      <a:pt x="855" y="355"/>
                      <a:pt x="855" y="355"/>
                      <a:pt x="855" y="355"/>
                    </a:cubicBezTo>
                    <a:cubicBezTo>
                      <a:pt x="855" y="355"/>
                      <a:pt x="856" y="356"/>
                      <a:pt x="856" y="356"/>
                    </a:cubicBezTo>
                    <a:cubicBezTo>
                      <a:pt x="856" y="357"/>
                      <a:pt x="857" y="358"/>
                      <a:pt x="857" y="359"/>
                    </a:cubicBezTo>
                    <a:cubicBezTo>
                      <a:pt x="865" y="370"/>
                      <a:pt x="879" y="373"/>
                      <a:pt x="890" y="366"/>
                    </a:cubicBezTo>
                    <a:cubicBezTo>
                      <a:pt x="1145" y="197"/>
                      <a:pt x="1145" y="197"/>
                      <a:pt x="1145" y="197"/>
                    </a:cubicBezTo>
                    <a:cubicBezTo>
                      <a:pt x="1174" y="178"/>
                      <a:pt x="1213" y="186"/>
                      <a:pt x="1232" y="215"/>
                    </a:cubicBezTo>
                    <a:cubicBezTo>
                      <a:pt x="1252" y="244"/>
                      <a:pt x="1244" y="283"/>
                      <a:pt x="1215" y="302"/>
                    </a:cubicBezTo>
                    <a:cubicBezTo>
                      <a:pt x="1193" y="317"/>
                      <a:pt x="1193" y="317"/>
                      <a:pt x="1193" y="317"/>
                    </a:cubicBezTo>
                    <a:cubicBezTo>
                      <a:pt x="1193" y="317"/>
                      <a:pt x="1193" y="317"/>
                      <a:pt x="1193" y="317"/>
                    </a:cubicBezTo>
                    <a:cubicBezTo>
                      <a:pt x="1143" y="349"/>
                      <a:pt x="1143" y="349"/>
                      <a:pt x="1143" y="349"/>
                    </a:cubicBezTo>
                    <a:cubicBezTo>
                      <a:pt x="1143" y="349"/>
                      <a:pt x="1143" y="349"/>
                      <a:pt x="1143" y="350"/>
                    </a:cubicBezTo>
                    <a:cubicBezTo>
                      <a:pt x="1143" y="350"/>
                      <a:pt x="1143" y="350"/>
                      <a:pt x="1142" y="350"/>
                    </a:cubicBezTo>
                    <a:cubicBezTo>
                      <a:pt x="1132" y="358"/>
                      <a:pt x="1129" y="372"/>
                      <a:pt x="1137" y="382"/>
                    </a:cubicBezTo>
                    <a:cubicBezTo>
                      <a:pt x="1144" y="393"/>
                      <a:pt x="1159" y="396"/>
                      <a:pt x="1170" y="389"/>
                    </a:cubicBezTo>
                    <a:cubicBezTo>
                      <a:pt x="1219" y="357"/>
                      <a:pt x="1219" y="357"/>
                      <a:pt x="1219" y="357"/>
                    </a:cubicBezTo>
                    <a:cubicBezTo>
                      <a:pt x="1233" y="347"/>
                      <a:pt x="1250" y="344"/>
                      <a:pt x="1266" y="347"/>
                    </a:cubicBezTo>
                    <a:cubicBezTo>
                      <a:pt x="1283" y="351"/>
                      <a:pt x="1297" y="360"/>
                      <a:pt x="1306" y="374"/>
                    </a:cubicBezTo>
                    <a:cubicBezTo>
                      <a:pt x="1316" y="388"/>
                      <a:pt x="1319" y="405"/>
                      <a:pt x="1316" y="422"/>
                    </a:cubicBezTo>
                    <a:cubicBezTo>
                      <a:pt x="1312" y="438"/>
                      <a:pt x="1303" y="452"/>
                      <a:pt x="1289" y="462"/>
                    </a:cubicBezTo>
                    <a:cubicBezTo>
                      <a:pt x="1217" y="509"/>
                      <a:pt x="1217" y="509"/>
                      <a:pt x="1217" y="509"/>
                    </a:cubicBezTo>
                    <a:cubicBezTo>
                      <a:pt x="1206" y="516"/>
                      <a:pt x="1203" y="531"/>
                      <a:pt x="1210" y="542"/>
                    </a:cubicBezTo>
                    <a:cubicBezTo>
                      <a:pt x="1215" y="549"/>
                      <a:pt x="1223" y="553"/>
                      <a:pt x="1230" y="553"/>
                    </a:cubicBezTo>
                    <a:cubicBezTo>
                      <a:pt x="1235" y="553"/>
                      <a:pt x="1239" y="551"/>
                      <a:pt x="1243" y="549"/>
                    </a:cubicBezTo>
                    <a:cubicBezTo>
                      <a:pt x="1255" y="541"/>
                      <a:pt x="1255" y="541"/>
                      <a:pt x="1255" y="541"/>
                    </a:cubicBezTo>
                    <a:cubicBezTo>
                      <a:pt x="1293" y="516"/>
                      <a:pt x="1293" y="516"/>
                      <a:pt x="1293" y="516"/>
                    </a:cubicBezTo>
                    <a:cubicBezTo>
                      <a:pt x="1322" y="497"/>
                      <a:pt x="1361" y="505"/>
                      <a:pt x="1380" y="534"/>
                    </a:cubicBezTo>
                    <a:cubicBezTo>
                      <a:pt x="1399" y="563"/>
                      <a:pt x="1391" y="602"/>
                      <a:pt x="1362" y="621"/>
                    </a:cubicBezTo>
                    <a:cubicBezTo>
                      <a:pt x="1327" y="645"/>
                      <a:pt x="1327" y="645"/>
                      <a:pt x="1327" y="645"/>
                    </a:cubicBezTo>
                    <a:cubicBezTo>
                      <a:pt x="1327" y="645"/>
                      <a:pt x="1326" y="645"/>
                      <a:pt x="1326" y="645"/>
                    </a:cubicBezTo>
                    <a:cubicBezTo>
                      <a:pt x="1291" y="668"/>
                      <a:pt x="1291" y="668"/>
                      <a:pt x="1291" y="668"/>
                    </a:cubicBezTo>
                    <a:cubicBezTo>
                      <a:pt x="1280" y="676"/>
                      <a:pt x="1277" y="691"/>
                      <a:pt x="1284" y="702"/>
                    </a:cubicBezTo>
                    <a:cubicBezTo>
                      <a:pt x="1289" y="709"/>
                      <a:pt x="1296" y="712"/>
                      <a:pt x="1304" y="712"/>
                    </a:cubicBezTo>
                    <a:cubicBezTo>
                      <a:pt x="1309" y="712"/>
                      <a:pt x="1313" y="711"/>
                      <a:pt x="1317" y="708"/>
                    </a:cubicBezTo>
                    <a:cubicBezTo>
                      <a:pt x="1328" y="701"/>
                      <a:pt x="1328" y="701"/>
                      <a:pt x="1328" y="701"/>
                    </a:cubicBezTo>
                    <a:cubicBezTo>
                      <a:pt x="1367" y="676"/>
                      <a:pt x="1367" y="676"/>
                      <a:pt x="1367" y="676"/>
                    </a:cubicBezTo>
                    <a:cubicBezTo>
                      <a:pt x="1381" y="666"/>
                      <a:pt x="1397" y="663"/>
                      <a:pt x="1414" y="666"/>
                    </a:cubicBezTo>
                    <a:cubicBezTo>
                      <a:pt x="1430" y="670"/>
                      <a:pt x="1445" y="679"/>
                      <a:pt x="1454" y="693"/>
                    </a:cubicBezTo>
                    <a:cubicBezTo>
                      <a:pt x="1463" y="707"/>
                      <a:pt x="1467" y="724"/>
                      <a:pt x="1463" y="74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" name="Line 53"/>
              <p:cNvSpPr>
                <a:spLocks noChangeShapeType="1"/>
              </p:cNvSpPr>
              <p:nvPr/>
            </p:nvSpPr>
            <p:spPr bwMode="auto">
              <a:xfrm>
                <a:off x="3319" y="21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" name="Line 54"/>
              <p:cNvSpPr>
                <a:spLocks noChangeShapeType="1"/>
              </p:cNvSpPr>
              <p:nvPr/>
            </p:nvSpPr>
            <p:spPr bwMode="auto">
              <a:xfrm>
                <a:off x="3319" y="21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" name="Line 55"/>
              <p:cNvSpPr>
                <a:spLocks noChangeShapeType="1"/>
              </p:cNvSpPr>
              <p:nvPr/>
            </p:nvSpPr>
            <p:spPr bwMode="auto">
              <a:xfrm>
                <a:off x="4702" y="21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" name="Line 56"/>
              <p:cNvSpPr>
                <a:spLocks noChangeShapeType="1"/>
              </p:cNvSpPr>
              <p:nvPr/>
            </p:nvSpPr>
            <p:spPr bwMode="auto">
              <a:xfrm>
                <a:off x="4702" y="21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43" name="Freeform 60"/>
            <p:cNvSpPr>
              <a:spLocks/>
            </p:cNvSpPr>
            <p:nvPr/>
          </p:nvSpPr>
          <p:spPr bwMode="auto">
            <a:xfrm>
              <a:off x="2946244" y="2887879"/>
              <a:ext cx="88090" cy="122581"/>
            </a:xfrm>
            <a:custGeom>
              <a:avLst/>
              <a:gdLst>
                <a:gd name="T0" fmla="*/ 310 w 310"/>
                <a:gd name="T1" fmla="*/ 407 h 433"/>
                <a:gd name="T2" fmla="*/ 47 w 310"/>
                <a:gd name="T3" fmla="*/ 14 h 433"/>
                <a:gd name="T4" fmla="*/ 14 w 310"/>
                <a:gd name="T5" fmla="*/ 8 h 433"/>
                <a:gd name="T6" fmla="*/ 7 w 310"/>
                <a:gd name="T7" fmla="*/ 41 h 433"/>
                <a:gd name="T8" fmla="*/ 270 w 310"/>
                <a:gd name="T9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33">
                  <a:moveTo>
                    <a:pt x="310" y="407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0" y="3"/>
                    <a:pt x="25" y="0"/>
                    <a:pt x="14" y="8"/>
                  </a:cubicBezTo>
                  <a:cubicBezTo>
                    <a:pt x="3" y="15"/>
                    <a:pt x="0" y="30"/>
                    <a:pt x="7" y="41"/>
                  </a:cubicBezTo>
                  <a:cubicBezTo>
                    <a:pt x="270" y="433"/>
                    <a:pt x="270" y="433"/>
                    <a:pt x="270" y="433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Line 61"/>
            <p:cNvSpPr>
              <a:spLocks noChangeShapeType="1"/>
            </p:cNvSpPr>
            <p:nvPr/>
          </p:nvSpPr>
          <p:spPr bwMode="auto">
            <a:xfrm>
              <a:off x="3046452" y="300789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Line 62"/>
            <p:cNvSpPr>
              <a:spLocks noChangeShapeType="1"/>
            </p:cNvSpPr>
            <p:nvPr/>
          </p:nvSpPr>
          <p:spPr bwMode="auto">
            <a:xfrm>
              <a:off x="3046452" y="300789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63"/>
            <p:cNvSpPr>
              <a:spLocks/>
            </p:cNvSpPr>
            <p:nvPr/>
          </p:nvSpPr>
          <p:spPr bwMode="auto">
            <a:xfrm>
              <a:off x="3036198" y="30179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Line 64"/>
            <p:cNvSpPr>
              <a:spLocks noChangeShapeType="1"/>
            </p:cNvSpPr>
            <p:nvPr/>
          </p:nvSpPr>
          <p:spPr bwMode="auto">
            <a:xfrm>
              <a:off x="3017788" y="303026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Line 65"/>
            <p:cNvSpPr>
              <a:spLocks noChangeShapeType="1"/>
            </p:cNvSpPr>
            <p:nvPr/>
          </p:nvSpPr>
          <p:spPr bwMode="auto">
            <a:xfrm>
              <a:off x="3017788" y="303026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Line 66"/>
            <p:cNvSpPr>
              <a:spLocks noChangeShapeType="1"/>
            </p:cNvSpPr>
            <p:nvPr/>
          </p:nvSpPr>
          <p:spPr bwMode="auto">
            <a:xfrm>
              <a:off x="2907092" y="286131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Line 67"/>
            <p:cNvSpPr>
              <a:spLocks noChangeShapeType="1"/>
            </p:cNvSpPr>
            <p:nvPr/>
          </p:nvSpPr>
          <p:spPr bwMode="auto">
            <a:xfrm>
              <a:off x="2907092" y="286131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68"/>
            <p:cNvSpPr>
              <a:spLocks/>
            </p:cNvSpPr>
            <p:nvPr/>
          </p:nvSpPr>
          <p:spPr bwMode="auto">
            <a:xfrm>
              <a:off x="2923405" y="28503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Line 69"/>
            <p:cNvSpPr>
              <a:spLocks noChangeShapeType="1"/>
            </p:cNvSpPr>
            <p:nvPr/>
          </p:nvSpPr>
          <p:spPr bwMode="auto">
            <a:xfrm>
              <a:off x="2939485" y="285595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Line 70"/>
            <p:cNvSpPr>
              <a:spLocks noChangeShapeType="1"/>
            </p:cNvSpPr>
            <p:nvPr/>
          </p:nvSpPr>
          <p:spPr bwMode="auto">
            <a:xfrm>
              <a:off x="2939485" y="285595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71"/>
            <p:cNvSpPr>
              <a:spLocks/>
            </p:cNvSpPr>
            <p:nvPr/>
          </p:nvSpPr>
          <p:spPr bwMode="auto">
            <a:xfrm>
              <a:off x="2925270" y="2858049"/>
              <a:ext cx="21207" cy="21673"/>
            </a:xfrm>
            <a:custGeom>
              <a:avLst/>
              <a:gdLst>
                <a:gd name="T0" fmla="*/ 0 w 75"/>
                <a:gd name="T1" fmla="*/ 26 h 77"/>
                <a:gd name="T2" fmla="*/ 28 w 75"/>
                <a:gd name="T3" fmla="*/ 67 h 77"/>
                <a:gd name="T4" fmla="*/ 47 w 75"/>
                <a:gd name="T5" fmla="*/ 77 h 77"/>
                <a:gd name="T6" fmla="*/ 61 w 75"/>
                <a:gd name="T7" fmla="*/ 73 h 77"/>
                <a:gd name="T8" fmla="*/ 67 w 75"/>
                <a:gd name="T9" fmla="*/ 40 h 77"/>
                <a:gd name="T10" fmla="*/ 40 w 7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7">
                  <a:moveTo>
                    <a:pt x="0" y="26"/>
                  </a:moveTo>
                  <a:cubicBezTo>
                    <a:pt x="28" y="67"/>
                    <a:pt x="28" y="67"/>
                    <a:pt x="28" y="67"/>
                  </a:cubicBezTo>
                  <a:cubicBezTo>
                    <a:pt x="32" y="74"/>
                    <a:pt x="40" y="77"/>
                    <a:pt x="47" y="77"/>
                  </a:cubicBezTo>
                  <a:cubicBezTo>
                    <a:pt x="52" y="77"/>
                    <a:pt x="57" y="76"/>
                    <a:pt x="61" y="73"/>
                  </a:cubicBezTo>
                  <a:cubicBezTo>
                    <a:pt x="72" y="66"/>
                    <a:pt x="75" y="51"/>
                    <a:pt x="67" y="4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72"/>
            <p:cNvSpPr>
              <a:spLocks/>
            </p:cNvSpPr>
            <p:nvPr/>
          </p:nvSpPr>
          <p:spPr bwMode="auto">
            <a:xfrm>
              <a:off x="3185113" y="2786971"/>
              <a:ext cx="2563" cy="5360"/>
            </a:xfrm>
            <a:custGeom>
              <a:avLst/>
              <a:gdLst>
                <a:gd name="T0" fmla="*/ 0 w 9"/>
                <a:gd name="T1" fmla="*/ 18 h 19"/>
                <a:gd name="T2" fmla="*/ 0 w 9"/>
                <a:gd name="T3" fmla="*/ 19 h 19"/>
                <a:gd name="T4" fmla="*/ 9 w 9"/>
                <a:gd name="T5" fmla="*/ 0 h 19"/>
                <a:gd name="T6" fmla="*/ 0 w 9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3" y="12"/>
                    <a:pt x="6" y="6"/>
                    <a:pt x="9" y="0"/>
                  </a:cubicBezTo>
                  <a:cubicBezTo>
                    <a:pt x="6" y="6"/>
                    <a:pt x="3" y="12"/>
                    <a:pt x="0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61" name="Groupe 60"/>
          <p:cNvGrpSpPr>
            <a:grpSpLocks noChangeAspect="1"/>
          </p:cNvGrpSpPr>
          <p:nvPr/>
        </p:nvGrpSpPr>
        <p:grpSpPr>
          <a:xfrm>
            <a:off x="9617281" y="3033634"/>
            <a:ext cx="424723" cy="430928"/>
            <a:chOff x="2834741" y="2648274"/>
            <a:chExt cx="424723" cy="430928"/>
          </a:xfrm>
        </p:grpSpPr>
        <p:grpSp>
          <p:nvGrpSpPr>
            <p:cNvPr id="62" name="Group 51"/>
            <p:cNvGrpSpPr>
              <a:grpSpLocks noChangeAspect="1"/>
            </p:cNvGrpSpPr>
            <p:nvPr/>
          </p:nvGrpSpPr>
          <p:grpSpPr bwMode="auto">
            <a:xfrm>
              <a:off x="2834741" y="2648274"/>
              <a:ext cx="424723" cy="430928"/>
              <a:chOff x="2919" y="1217"/>
              <a:chExt cx="1848" cy="1875"/>
            </a:xfrm>
          </p:grpSpPr>
          <p:sp>
            <p:nvSpPr>
              <p:cNvPr id="76" name="Freeform 52"/>
              <p:cNvSpPr>
                <a:spLocks noEditPoints="1"/>
              </p:cNvSpPr>
              <p:nvPr/>
            </p:nvSpPr>
            <p:spPr bwMode="auto">
              <a:xfrm>
                <a:off x="2919" y="1217"/>
                <a:ext cx="1848" cy="1875"/>
              </a:xfrm>
              <a:custGeom>
                <a:avLst/>
                <a:gdLst>
                  <a:gd name="T0" fmla="*/ 1420 w 1516"/>
                  <a:gd name="T1" fmla="*/ 507 h 1545"/>
                  <a:gd name="T2" fmla="*/ 1346 w 1516"/>
                  <a:gd name="T3" fmla="*/ 348 h 1545"/>
                  <a:gd name="T4" fmla="*/ 1119 w 1516"/>
                  <a:gd name="T5" fmla="*/ 157 h 1545"/>
                  <a:gd name="T6" fmla="*/ 751 w 1516"/>
                  <a:gd name="T7" fmla="*/ 81 h 1545"/>
                  <a:gd name="T8" fmla="*/ 553 w 1516"/>
                  <a:gd name="T9" fmla="*/ 164 h 1545"/>
                  <a:gd name="T10" fmla="*/ 0 w 1516"/>
                  <a:gd name="T11" fmla="*/ 850 h 1545"/>
                  <a:gd name="T12" fmla="*/ 695 w 1516"/>
                  <a:gd name="T13" fmla="*/ 1545 h 1545"/>
                  <a:gd name="T14" fmla="*/ 1334 w 1516"/>
                  <a:gd name="T15" fmla="*/ 1056 h 1545"/>
                  <a:gd name="T16" fmla="*/ 695 w 1516"/>
                  <a:gd name="T17" fmla="*/ 1497 h 1545"/>
                  <a:gd name="T18" fmla="*/ 685 w 1516"/>
                  <a:gd name="T19" fmla="*/ 1336 h 1545"/>
                  <a:gd name="T20" fmla="*/ 846 w 1516"/>
                  <a:gd name="T21" fmla="*/ 1229 h 1545"/>
                  <a:gd name="T22" fmla="*/ 863 w 1516"/>
                  <a:gd name="T23" fmla="*/ 1135 h 1545"/>
                  <a:gd name="T24" fmla="*/ 1080 w 1516"/>
                  <a:gd name="T25" fmla="*/ 1074 h 1545"/>
                  <a:gd name="T26" fmla="*/ 1350 w 1516"/>
                  <a:gd name="T27" fmla="*/ 997 h 1545"/>
                  <a:gd name="T28" fmla="*/ 1389 w 1516"/>
                  <a:gd name="T29" fmla="*/ 869 h 1545"/>
                  <a:gd name="T30" fmla="*/ 1494 w 1516"/>
                  <a:gd name="T31" fmla="*/ 667 h 1545"/>
                  <a:gd name="T32" fmla="*/ 875 w 1516"/>
                  <a:gd name="T33" fmla="*/ 270 h 1545"/>
                  <a:gd name="T34" fmla="*/ 48 w 1516"/>
                  <a:gd name="T35" fmla="*/ 850 h 1545"/>
                  <a:gd name="T36" fmla="*/ 594 w 1516"/>
                  <a:gd name="T37" fmla="*/ 392 h 1545"/>
                  <a:gd name="T38" fmla="*/ 453 w 1516"/>
                  <a:gd name="T39" fmla="*/ 634 h 1545"/>
                  <a:gd name="T40" fmla="*/ 288 w 1516"/>
                  <a:gd name="T41" fmla="*/ 743 h 1545"/>
                  <a:gd name="T42" fmla="*/ 638 w 1516"/>
                  <a:gd name="T43" fmla="*/ 1309 h 1545"/>
                  <a:gd name="T44" fmla="*/ 294 w 1516"/>
                  <a:gd name="T45" fmla="*/ 796 h 1545"/>
                  <a:gd name="T46" fmla="*/ 492 w 1516"/>
                  <a:gd name="T47" fmla="*/ 671 h 1545"/>
                  <a:gd name="T48" fmla="*/ 827 w 1516"/>
                  <a:gd name="T49" fmla="*/ 1178 h 1545"/>
                  <a:gd name="T50" fmla="*/ 1463 w 1516"/>
                  <a:gd name="T51" fmla="*/ 741 h 1545"/>
                  <a:gd name="T52" fmla="*/ 1352 w 1516"/>
                  <a:gd name="T53" fmla="*/ 836 h 1545"/>
                  <a:gd name="T54" fmla="*/ 868 w 1516"/>
                  <a:gd name="T55" fmla="*/ 1075 h 1545"/>
                  <a:gd name="T56" fmla="*/ 641 w 1516"/>
                  <a:gd name="T57" fmla="*/ 403 h 1545"/>
                  <a:gd name="T58" fmla="*/ 593 w 1516"/>
                  <a:gd name="T59" fmla="*/ 137 h 1545"/>
                  <a:gd name="T60" fmla="*/ 718 w 1516"/>
                  <a:gd name="T61" fmla="*/ 116 h 1545"/>
                  <a:gd name="T62" fmla="*/ 855 w 1516"/>
                  <a:gd name="T63" fmla="*/ 354 h 1545"/>
                  <a:gd name="T64" fmla="*/ 857 w 1516"/>
                  <a:gd name="T65" fmla="*/ 359 h 1545"/>
                  <a:gd name="T66" fmla="*/ 1232 w 1516"/>
                  <a:gd name="T67" fmla="*/ 215 h 1545"/>
                  <a:gd name="T68" fmla="*/ 1193 w 1516"/>
                  <a:gd name="T69" fmla="*/ 317 h 1545"/>
                  <a:gd name="T70" fmla="*/ 1142 w 1516"/>
                  <a:gd name="T71" fmla="*/ 350 h 1545"/>
                  <a:gd name="T72" fmla="*/ 1219 w 1516"/>
                  <a:gd name="T73" fmla="*/ 357 h 1545"/>
                  <a:gd name="T74" fmla="*/ 1316 w 1516"/>
                  <a:gd name="T75" fmla="*/ 422 h 1545"/>
                  <a:gd name="T76" fmla="*/ 1210 w 1516"/>
                  <a:gd name="T77" fmla="*/ 542 h 1545"/>
                  <a:gd name="T78" fmla="*/ 1255 w 1516"/>
                  <a:gd name="T79" fmla="*/ 541 h 1545"/>
                  <a:gd name="T80" fmla="*/ 1362 w 1516"/>
                  <a:gd name="T81" fmla="*/ 621 h 1545"/>
                  <a:gd name="T82" fmla="*/ 1291 w 1516"/>
                  <a:gd name="T83" fmla="*/ 668 h 1545"/>
                  <a:gd name="T84" fmla="*/ 1317 w 1516"/>
                  <a:gd name="T85" fmla="*/ 708 h 1545"/>
                  <a:gd name="T86" fmla="*/ 1414 w 1516"/>
                  <a:gd name="T87" fmla="*/ 666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16" h="1545">
                    <a:moveTo>
                      <a:pt x="1494" y="667"/>
                    </a:moveTo>
                    <a:cubicBezTo>
                      <a:pt x="1478" y="643"/>
                      <a:pt x="1454" y="626"/>
                      <a:pt x="1426" y="620"/>
                    </a:cubicBezTo>
                    <a:cubicBezTo>
                      <a:pt x="1444" y="585"/>
                      <a:pt x="1443" y="542"/>
                      <a:pt x="1420" y="507"/>
                    </a:cubicBezTo>
                    <a:cubicBezTo>
                      <a:pt x="1404" y="483"/>
                      <a:pt x="1379" y="467"/>
                      <a:pt x="1352" y="461"/>
                    </a:cubicBezTo>
                    <a:cubicBezTo>
                      <a:pt x="1357" y="451"/>
                      <a:pt x="1360" y="442"/>
                      <a:pt x="1362" y="431"/>
                    </a:cubicBezTo>
                    <a:cubicBezTo>
                      <a:pt x="1368" y="402"/>
                      <a:pt x="1362" y="373"/>
                      <a:pt x="1346" y="348"/>
                    </a:cubicBezTo>
                    <a:cubicBezTo>
                      <a:pt x="1330" y="324"/>
                      <a:pt x="1306" y="307"/>
                      <a:pt x="1278" y="301"/>
                    </a:cubicBezTo>
                    <a:cubicBezTo>
                      <a:pt x="1296" y="266"/>
                      <a:pt x="1295" y="223"/>
                      <a:pt x="1272" y="188"/>
                    </a:cubicBezTo>
                    <a:cubicBezTo>
                      <a:pt x="1239" y="137"/>
                      <a:pt x="1170" y="123"/>
                      <a:pt x="1119" y="157"/>
                    </a:cubicBezTo>
                    <a:cubicBezTo>
                      <a:pt x="1009" y="230"/>
                      <a:pt x="1009" y="230"/>
                      <a:pt x="1009" y="230"/>
                    </a:cubicBezTo>
                    <a:cubicBezTo>
                      <a:pt x="950" y="200"/>
                      <a:pt x="887" y="179"/>
                      <a:pt x="822" y="167"/>
                    </a:cubicBezTo>
                    <a:cubicBezTo>
                      <a:pt x="802" y="136"/>
                      <a:pt x="778" y="107"/>
                      <a:pt x="751" y="81"/>
                    </a:cubicBezTo>
                    <a:cubicBezTo>
                      <a:pt x="706" y="37"/>
                      <a:pt x="706" y="37"/>
                      <a:pt x="706" y="37"/>
                    </a:cubicBezTo>
                    <a:cubicBezTo>
                      <a:pt x="672" y="5"/>
                      <a:pt x="620" y="0"/>
                      <a:pt x="581" y="25"/>
                    </a:cubicBezTo>
                    <a:cubicBezTo>
                      <a:pt x="535" y="56"/>
                      <a:pt x="523" y="118"/>
                      <a:pt x="553" y="164"/>
                    </a:cubicBezTo>
                    <a:cubicBezTo>
                      <a:pt x="554" y="166"/>
                      <a:pt x="555" y="167"/>
                      <a:pt x="556" y="169"/>
                    </a:cubicBezTo>
                    <a:cubicBezTo>
                      <a:pt x="407" y="200"/>
                      <a:pt x="271" y="279"/>
                      <a:pt x="170" y="395"/>
                    </a:cubicBezTo>
                    <a:cubicBezTo>
                      <a:pt x="60" y="521"/>
                      <a:pt x="0" y="683"/>
                      <a:pt x="0" y="850"/>
                    </a:cubicBezTo>
                    <a:cubicBezTo>
                      <a:pt x="0" y="882"/>
                      <a:pt x="2" y="914"/>
                      <a:pt x="7" y="946"/>
                    </a:cubicBezTo>
                    <a:cubicBezTo>
                      <a:pt x="40" y="1189"/>
                      <a:pt x="202" y="1398"/>
                      <a:pt x="429" y="1492"/>
                    </a:cubicBezTo>
                    <a:cubicBezTo>
                      <a:pt x="513" y="1527"/>
                      <a:pt x="603" y="1545"/>
                      <a:pt x="695" y="1545"/>
                    </a:cubicBezTo>
                    <a:cubicBezTo>
                      <a:pt x="840" y="1545"/>
                      <a:pt x="980" y="1500"/>
                      <a:pt x="1098" y="1416"/>
                    </a:cubicBezTo>
                    <a:cubicBezTo>
                      <a:pt x="1214" y="1333"/>
                      <a:pt x="1300" y="1219"/>
                      <a:pt x="1348" y="1086"/>
                    </a:cubicBezTo>
                    <a:cubicBezTo>
                      <a:pt x="1353" y="1074"/>
                      <a:pt x="1346" y="1060"/>
                      <a:pt x="1334" y="1056"/>
                    </a:cubicBezTo>
                    <a:cubicBezTo>
                      <a:pt x="1322" y="1051"/>
                      <a:pt x="1308" y="1058"/>
                      <a:pt x="1304" y="1070"/>
                    </a:cubicBezTo>
                    <a:cubicBezTo>
                      <a:pt x="1259" y="1194"/>
                      <a:pt x="1178" y="1300"/>
                      <a:pt x="1070" y="1377"/>
                    </a:cubicBezTo>
                    <a:cubicBezTo>
                      <a:pt x="960" y="1456"/>
                      <a:pt x="830" y="1497"/>
                      <a:pt x="695" y="1497"/>
                    </a:cubicBezTo>
                    <a:cubicBezTo>
                      <a:pt x="625" y="1497"/>
                      <a:pt x="556" y="1486"/>
                      <a:pt x="490" y="1464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846" y="1229"/>
                      <a:pt x="846" y="1229"/>
                      <a:pt x="846" y="1229"/>
                    </a:cubicBezTo>
                    <a:cubicBezTo>
                      <a:pt x="846" y="1229"/>
                      <a:pt x="846" y="1229"/>
                      <a:pt x="846" y="1229"/>
                    </a:cubicBezTo>
                    <a:cubicBezTo>
                      <a:pt x="861" y="1219"/>
                      <a:pt x="871" y="1204"/>
                      <a:pt x="874" y="1187"/>
                    </a:cubicBezTo>
                    <a:cubicBezTo>
                      <a:pt x="878" y="1170"/>
                      <a:pt x="874" y="1153"/>
                      <a:pt x="865" y="1138"/>
                    </a:cubicBezTo>
                    <a:cubicBezTo>
                      <a:pt x="863" y="1135"/>
                      <a:pt x="863" y="1135"/>
                      <a:pt x="863" y="1135"/>
                    </a:cubicBezTo>
                    <a:cubicBezTo>
                      <a:pt x="894" y="1114"/>
                      <a:pt x="894" y="1114"/>
                      <a:pt x="894" y="1114"/>
                    </a:cubicBezTo>
                    <a:cubicBezTo>
                      <a:pt x="916" y="1100"/>
                      <a:pt x="943" y="1094"/>
                      <a:pt x="970" y="1098"/>
                    </a:cubicBezTo>
                    <a:cubicBezTo>
                      <a:pt x="1008" y="1104"/>
                      <a:pt x="1047" y="1096"/>
                      <a:pt x="1080" y="1074"/>
                    </a:cubicBezTo>
                    <a:cubicBezTo>
                      <a:pt x="1340" y="902"/>
                      <a:pt x="1340" y="902"/>
                      <a:pt x="1340" y="902"/>
                    </a:cubicBezTo>
                    <a:cubicBezTo>
                      <a:pt x="1338" y="924"/>
                      <a:pt x="1335" y="947"/>
                      <a:pt x="1331" y="969"/>
                    </a:cubicBezTo>
                    <a:cubicBezTo>
                      <a:pt x="1328" y="982"/>
                      <a:pt x="1337" y="994"/>
                      <a:pt x="1350" y="997"/>
                    </a:cubicBezTo>
                    <a:cubicBezTo>
                      <a:pt x="1351" y="997"/>
                      <a:pt x="1353" y="997"/>
                      <a:pt x="1354" y="997"/>
                    </a:cubicBezTo>
                    <a:cubicBezTo>
                      <a:pt x="1366" y="997"/>
                      <a:pt x="1376" y="989"/>
                      <a:pt x="1378" y="978"/>
                    </a:cubicBezTo>
                    <a:cubicBezTo>
                      <a:pt x="1384" y="942"/>
                      <a:pt x="1388" y="906"/>
                      <a:pt x="1389" y="869"/>
                    </a:cubicBezTo>
                    <a:cubicBezTo>
                      <a:pt x="1463" y="821"/>
                      <a:pt x="1463" y="821"/>
                      <a:pt x="1463" y="821"/>
                    </a:cubicBezTo>
                    <a:cubicBezTo>
                      <a:pt x="1487" y="804"/>
                      <a:pt x="1504" y="779"/>
                      <a:pt x="1510" y="750"/>
                    </a:cubicBezTo>
                    <a:cubicBezTo>
                      <a:pt x="1516" y="721"/>
                      <a:pt x="1510" y="692"/>
                      <a:pt x="1494" y="667"/>
                    </a:cubicBezTo>
                    <a:close/>
                    <a:moveTo>
                      <a:pt x="962" y="261"/>
                    </a:moveTo>
                    <a:cubicBezTo>
                      <a:pt x="889" y="309"/>
                      <a:pt x="889" y="309"/>
                      <a:pt x="889" y="309"/>
                    </a:cubicBezTo>
                    <a:cubicBezTo>
                      <a:pt x="875" y="270"/>
                      <a:pt x="875" y="270"/>
                      <a:pt x="875" y="270"/>
                    </a:cubicBezTo>
                    <a:cubicBezTo>
                      <a:pt x="869" y="254"/>
                      <a:pt x="862" y="239"/>
                      <a:pt x="854" y="223"/>
                    </a:cubicBezTo>
                    <a:cubicBezTo>
                      <a:pt x="891" y="232"/>
                      <a:pt x="927" y="245"/>
                      <a:pt x="962" y="261"/>
                    </a:cubicBezTo>
                    <a:close/>
                    <a:moveTo>
                      <a:pt x="48" y="850"/>
                    </a:moveTo>
                    <a:cubicBezTo>
                      <a:pt x="48" y="694"/>
                      <a:pt x="104" y="544"/>
                      <a:pt x="206" y="426"/>
                    </a:cubicBezTo>
                    <a:cubicBezTo>
                      <a:pt x="303" y="315"/>
                      <a:pt x="435" y="240"/>
                      <a:pt x="579" y="214"/>
                    </a:cubicBezTo>
                    <a:cubicBezTo>
                      <a:pt x="603" y="270"/>
                      <a:pt x="608" y="332"/>
                      <a:pt x="594" y="392"/>
                    </a:cubicBezTo>
                    <a:cubicBezTo>
                      <a:pt x="536" y="644"/>
                      <a:pt x="536" y="644"/>
                      <a:pt x="536" y="644"/>
                    </a:cubicBezTo>
                    <a:cubicBezTo>
                      <a:pt x="527" y="634"/>
                      <a:pt x="515" y="627"/>
                      <a:pt x="502" y="625"/>
                    </a:cubicBezTo>
                    <a:cubicBezTo>
                      <a:pt x="484" y="621"/>
                      <a:pt x="467" y="624"/>
                      <a:pt x="453" y="634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50" y="901"/>
                      <a:pt x="50" y="901"/>
                      <a:pt x="50" y="901"/>
                    </a:cubicBezTo>
                    <a:cubicBezTo>
                      <a:pt x="48" y="884"/>
                      <a:pt x="48" y="867"/>
                      <a:pt x="48" y="850"/>
                    </a:cubicBezTo>
                    <a:close/>
                    <a:moveTo>
                      <a:pt x="638" y="1309"/>
                    </a:moveTo>
                    <a:cubicBezTo>
                      <a:pt x="436" y="1443"/>
                      <a:pt x="436" y="1443"/>
                      <a:pt x="436" y="1443"/>
                    </a:cubicBezTo>
                    <a:cubicBezTo>
                      <a:pt x="235" y="1355"/>
                      <a:pt x="91" y="1169"/>
                      <a:pt x="56" y="953"/>
                    </a:cubicBezTo>
                    <a:cubicBezTo>
                      <a:pt x="294" y="796"/>
                      <a:pt x="294" y="796"/>
                      <a:pt x="294" y="796"/>
                    </a:cubicBezTo>
                    <a:cubicBezTo>
                      <a:pt x="334" y="770"/>
                      <a:pt x="334" y="770"/>
                      <a:pt x="334" y="770"/>
                    </a:cubicBezTo>
                    <a:cubicBezTo>
                      <a:pt x="479" y="674"/>
                      <a:pt x="479" y="674"/>
                      <a:pt x="479" y="674"/>
                    </a:cubicBezTo>
                    <a:cubicBezTo>
                      <a:pt x="483" y="671"/>
                      <a:pt x="487" y="670"/>
                      <a:pt x="492" y="671"/>
                    </a:cubicBezTo>
                    <a:cubicBezTo>
                      <a:pt x="497" y="672"/>
                      <a:pt x="501" y="675"/>
                      <a:pt x="503" y="679"/>
                    </a:cubicBezTo>
                    <a:cubicBezTo>
                      <a:pt x="825" y="1165"/>
                      <a:pt x="825" y="1165"/>
                      <a:pt x="825" y="1165"/>
                    </a:cubicBezTo>
                    <a:cubicBezTo>
                      <a:pt x="827" y="1169"/>
                      <a:pt x="828" y="1173"/>
                      <a:pt x="827" y="1178"/>
                    </a:cubicBezTo>
                    <a:cubicBezTo>
                      <a:pt x="826" y="1182"/>
                      <a:pt x="824" y="1186"/>
                      <a:pt x="820" y="1189"/>
                    </a:cubicBezTo>
                    <a:cubicBezTo>
                      <a:pt x="678" y="1283"/>
                      <a:pt x="678" y="1283"/>
                      <a:pt x="678" y="1283"/>
                    </a:cubicBezTo>
                    <a:moveTo>
                      <a:pt x="1463" y="741"/>
                    </a:moveTo>
                    <a:cubicBezTo>
                      <a:pt x="1460" y="757"/>
                      <a:pt x="1450" y="771"/>
                      <a:pt x="1436" y="781"/>
                    </a:cubicBezTo>
                    <a:cubicBezTo>
                      <a:pt x="1352" y="836"/>
                      <a:pt x="1352" y="836"/>
                      <a:pt x="1352" y="836"/>
                    </a:cubicBezTo>
                    <a:cubicBezTo>
                      <a:pt x="1352" y="836"/>
                      <a:pt x="1352" y="836"/>
                      <a:pt x="1352" y="836"/>
                    </a:cubicBezTo>
                    <a:cubicBezTo>
                      <a:pt x="1053" y="1034"/>
                      <a:pt x="1053" y="1034"/>
                      <a:pt x="1053" y="1034"/>
                    </a:cubicBezTo>
                    <a:cubicBezTo>
                      <a:pt x="1031" y="1049"/>
                      <a:pt x="1004" y="1055"/>
                      <a:pt x="977" y="1051"/>
                    </a:cubicBezTo>
                    <a:cubicBezTo>
                      <a:pt x="939" y="1045"/>
                      <a:pt x="900" y="1053"/>
                      <a:pt x="868" y="1075"/>
                    </a:cubicBezTo>
                    <a:cubicBezTo>
                      <a:pt x="836" y="1095"/>
                      <a:pt x="836" y="1095"/>
                      <a:pt x="836" y="1095"/>
                    </a:cubicBezTo>
                    <a:cubicBezTo>
                      <a:pt x="573" y="697"/>
                      <a:pt x="573" y="697"/>
                      <a:pt x="573" y="697"/>
                    </a:cubicBezTo>
                    <a:cubicBezTo>
                      <a:pt x="641" y="403"/>
                      <a:pt x="641" y="403"/>
                      <a:pt x="641" y="403"/>
                    </a:cubicBezTo>
                    <a:cubicBezTo>
                      <a:pt x="658" y="327"/>
                      <a:pt x="649" y="247"/>
                      <a:pt x="616" y="178"/>
                    </a:cubicBezTo>
                    <a:cubicBezTo>
                      <a:pt x="615" y="177"/>
                      <a:pt x="615" y="176"/>
                      <a:pt x="615" y="176"/>
                    </a:cubicBezTo>
                    <a:cubicBezTo>
                      <a:pt x="608" y="162"/>
                      <a:pt x="601" y="150"/>
                      <a:pt x="593" y="137"/>
                    </a:cubicBezTo>
                    <a:cubicBezTo>
                      <a:pt x="577" y="113"/>
                      <a:pt x="583" y="81"/>
                      <a:pt x="607" y="65"/>
                    </a:cubicBezTo>
                    <a:cubicBezTo>
                      <a:pt x="628" y="52"/>
                      <a:pt x="655" y="54"/>
                      <a:pt x="672" y="71"/>
                    </a:cubicBezTo>
                    <a:cubicBezTo>
                      <a:pt x="718" y="116"/>
                      <a:pt x="718" y="116"/>
                      <a:pt x="718" y="116"/>
                    </a:cubicBezTo>
                    <a:cubicBezTo>
                      <a:pt x="767" y="163"/>
                      <a:pt x="806" y="223"/>
                      <a:pt x="830" y="287"/>
                    </a:cubicBezTo>
                    <a:cubicBezTo>
                      <a:pt x="855" y="354"/>
                      <a:pt x="855" y="354"/>
                      <a:pt x="855" y="354"/>
                    </a:cubicBezTo>
                    <a:cubicBezTo>
                      <a:pt x="855" y="354"/>
                      <a:pt x="855" y="354"/>
                      <a:pt x="855" y="354"/>
                    </a:cubicBezTo>
                    <a:cubicBezTo>
                      <a:pt x="855" y="355"/>
                      <a:pt x="855" y="355"/>
                      <a:pt x="855" y="355"/>
                    </a:cubicBezTo>
                    <a:cubicBezTo>
                      <a:pt x="855" y="355"/>
                      <a:pt x="856" y="356"/>
                      <a:pt x="856" y="356"/>
                    </a:cubicBezTo>
                    <a:cubicBezTo>
                      <a:pt x="856" y="357"/>
                      <a:pt x="857" y="358"/>
                      <a:pt x="857" y="359"/>
                    </a:cubicBezTo>
                    <a:cubicBezTo>
                      <a:pt x="865" y="370"/>
                      <a:pt x="879" y="373"/>
                      <a:pt x="890" y="366"/>
                    </a:cubicBezTo>
                    <a:cubicBezTo>
                      <a:pt x="1145" y="197"/>
                      <a:pt x="1145" y="197"/>
                      <a:pt x="1145" y="197"/>
                    </a:cubicBezTo>
                    <a:cubicBezTo>
                      <a:pt x="1174" y="178"/>
                      <a:pt x="1213" y="186"/>
                      <a:pt x="1232" y="215"/>
                    </a:cubicBezTo>
                    <a:cubicBezTo>
                      <a:pt x="1252" y="244"/>
                      <a:pt x="1244" y="283"/>
                      <a:pt x="1215" y="302"/>
                    </a:cubicBezTo>
                    <a:cubicBezTo>
                      <a:pt x="1193" y="317"/>
                      <a:pt x="1193" y="317"/>
                      <a:pt x="1193" y="317"/>
                    </a:cubicBezTo>
                    <a:cubicBezTo>
                      <a:pt x="1193" y="317"/>
                      <a:pt x="1193" y="317"/>
                      <a:pt x="1193" y="317"/>
                    </a:cubicBezTo>
                    <a:cubicBezTo>
                      <a:pt x="1143" y="349"/>
                      <a:pt x="1143" y="349"/>
                      <a:pt x="1143" y="349"/>
                    </a:cubicBezTo>
                    <a:cubicBezTo>
                      <a:pt x="1143" y="349"/>
                      <a:pt x="1143" y="349"/>
                      <a:pt x="1143" y="350"/>
                    </a:cubicBezTo>
                    <a:cubicBezTo>
                      <a:pt x="1143" y="350"/>
                      <a:pt x="1143" y="350"/>
                      <a:pt x="1142" y="350"/>
                    </a:cubicBezTo>
                    <a:cubicBezTo>
                      <a:pt x="1132" y="358"/>
                      <a:pt x="1129" y="372"/>
                      <a:pt x="1137" y="382"/>
                    </a:cubicBezTo>
                    <a:cubicBezTo>
                      <a:pt x="1144" y="393"/>
                      <a:pt x="1159" y="396"/>
                      <a:pt x="1170" y="389"/>
                    </a:cubicBezTo>
                    <a:cubicBezTo>
                      <a:pt x="1219" y="357"/>
                      <a:pt x="1219" y="357"/>
                      <a:pt x="1219" y="357"/>
                    </a:cubicBezTo>
                    <a:cubicBezTo>
                      <a:pt x="1233" y="347"/>
                      <a:pt x="1250" y="344"/>
                      <a:pt x="1266" y="347"/>
                    </a:cubicBezTo>
                    <a:cubicBezTo>
                      <a:pt x="1283" y="351"/>
                      <a:pt x="1297" y="360"/>
                      <a:pt x="1306" y="374"/>
                    </a:cubicBezTo>
                    <a:cubicBezTo>
                      <a:pt x="1316" y="388"/>
                      <a:pt x="1319" y="405"/>
                      <a:pt x="1316" y="422"/>
                    </a:cubicBezTo>
                    <a:cubicBezTo>
                      <a:pt x="1312" y="438"/>
                      <a:pt x="1303" y="452"/>
                      <a:pt x="1289" y="462"/>
                    </a:cubicBezTo>
                    <a:cubicBezTo>
                      <a:pt x="1217" y="509"/>
                      <a:pt x="1217" y="509"/>
                      <a:pt x="1217" y="509"/>
                    </a:cubicBezTo>
                    <a:cubicBezTo>
                      <a:pt x="1206" y="516"/>
                      <a:pt x="1203" y="531"/>
                      <a:pt x="1210" y="542"/>
                    </a:cubicBezTo>
                    <a:cubicBezTo>
                      <a:pt x="1215" y="549"/>
                      <a:pt x="1223" y="553"/>
                      <a:pt x="1230" y="553"/>
                    </a:cubicBezTo>
                    <a:cubicBezTo>
                      <a:pt x="1235" y="553"/>
                      <a:pt x="1239" y="551"/>
                      <a:pt x="1243" y="549"/>
                    </a:cubicBezTo>
                    <a:cubicBezTo>
                      <a:pt x="1255" y="541"/>
                      <a:pt x="1255" y="541"/>
                      <a:pt x="1255" y="541"/>
                    </a:cubicBezTo>
                    <a:cubicBezTo>
                      <a:pt x="1293" y="516"/>
                      <a:pt x="1293" y="516"/>
                      <a:pt x="1293" y="516"/>
                    </a:cubicBezTo>
                    <a:cubicBezTo>
                      <a:pt x="1322" y="497"/>
                      <a:pt x="1361" y="505"/>
                      <a:pt x="1380" y="534"/>
                    </a:cubicBezTo>
                    <a:cubicBezTo>
                      <a:pt x="1399" y="563"/>
                      <a:pt x="1391" y="602"/>
                      <a:pt x="1362" y="621"/>
                    </a:cubicBezTo>
                    <a:cubicBezTo>
                      <a:pt x="1327" y="645"/>
                      <a:pt x="1327" y="645"/>
                      <a:pt x="1327" y="645"/>
                    </a:cubicBezTo>
                    <a:cubicBezTo>
                      <a:pt x="1327" y="645"/>
                      <a:pt x="1326" y="645"/>
                      <a:pt x="1326" y="645"/>
                    </a:cubicBezTo>
                    <a:cubicBezTo>
                      <a:pt x="1291" y="668"/>
                      <a:pt x="1291" y="668"/>
                      <a:pt x="1291" y="668"/>
                    </a:cubicBezTo>
                    <a:cubicBezTo>
                      <a:pt x="1280" y="676"/>
                      <a:pt x="1277" y="691"/>
                      <a:pt x="1284" y="702"/>
                    </a:cubicBezTo>
                    <a:cubicBezTo>
                      <a:pt x="1289" y="709"/>
                      <a:pt x="1296" y="712"/>
                      <a:pt x="1304" y="712"/>
                    </a:cubicBezTo>
                    <a:cubicBezTo>
                      <a:pt x="1309" y="712"/>
                      <a:pt x="1313" y="711"/>
                      <a:pt x="1317" y="708"/>
                    </a:cubicBezTo>
                    <a:cubicBezTo>
                      <a:pt x="1328" y="701"/>
                      <a:pt x="1328" y="701"/>
                      <a:pt x="1328" y="701"/>
                    </a:cubicBezTo>
                    <a:cubicBezTo>
                      <a:pt x="1367" y="676"/>
                      <a:pt x="1367" y="676"/>
                      <a:pt x="1367" y="676"/>
                    </a:cubicBezTo>
                    <a:cubicBezTo>
                      <a:pt x="1381" y="666"/>
                      <a:pt x="1397" y="663"/>
                      <a:pt x="1414" y="666"/>
                    </a:cubicBezTo>
                    <a:cubicBezTo>
                      <a:pt x="1430" y="670"/>
                      <a:pt x="1445" y="679"/>
                      <a:pt x="1454" y="693"/>
                    </a:cubicBezTo>
                    <a:cubicBezTo>
                      <a:pt x="1463" y="707"/>
                      <a:pt x="1467" y="724"/>
                      <a:pt x="1463" y="74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" name="Line 53"/>
              <p:cNvSpPr>
                <a:spLocks noChangeShapeType="1"/>
              </p:cNvSpPr>
              <p:nvPr/>
            </p:nvSpPr>
            <p:spPr bwMode="auto">
              <a:xfrm>
                <a:off x="3319" y="21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" name="Line 54"/>
              <p:cNvSpPr>
                <a:spLocks noChangeShapeType="1"/>
              </p:cNvSpPr>
              <p:nvPr/>
            </p:nvSpPr>
            <p:spPr bwMode="auto">
              <a:xfrm>
                <a:off x="3319" y="21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" name="Line 55"/>
              <p:cNvSpPr>
                <a:spLocks noChangeShapeType="1"/>
              </p:cNvSpPr>
              <p:nvPr/>
            </p:nvSpPr>
            <p:spPr bwMode="auto">
              <a:xfrm>
                <a:off x="4702" y="21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" name="Line 56"/>
              <p:cNvSpPr>
                <a:spLocks noChangeShapeType="1"/>
              </p:cNvSpPr>
              <p:nvPr/>
            </p:nvSpPr>
            <p:spPr bwMode="auto">
              <a:xfrm>
                <a:off x="4702" y="21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2946244" y="2887879"/>
              <a:ext cx="88090" cy="122581"/>
            </a:xfrm>
            <a:custGeom>
              <a:avLst/>
              <a:gdLst>
                <a:gd name="T0" fmla="*/ 310 w 310"/>
                <a:gd name="T1" fmla="*/ 407 h 433"/>
                <a:gd name="T2" fmla="*/ 47 w 310"/>
                <a:gd name="T3" fmla="*/ 14 h 433"/>
                <a:gd name="T4" fmla="*/ 14 w 310"/>
                <a:gd name="T5" fmla="*/ 8 h 433"/>
                <a:gd name="T6" fmla="*/ 7 w 310"/>
                <a:gd name="T7" fmla="*/ 41 h 433"/>
                <a:gd name="T8" fmla="*/ 270 w 310"/>
                <a:gd name="T9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33">
                  <a:moveTo>
                    <a:pt x="310" y="407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0" y="3"/>
                    <a:pt x="25" y="0"/>
                    <a:pt x="14" y="8"/>
                  </a:cubicBezTo>
                  <a:cubicBezTo>
                    <a:pt x="3" y="15"/>
                    <a:pt x="0" y="30"/>
                    <a:pt x="7" y="41"/>
                  </a:cubicBezTo>
                  <a:cubicBezTo>
                    <a:pt x="270" y="433"/>
                    <a:pt x="270" y="433"/>
                    <a:pt x="270" y="433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Line 61"/>
            <p:cNvSpPr>
              <a:spLocks noChangeShapeType="1"/>
            </p:cNvSpPr>
            <p:nvPr/>
          </p:nvSpPr>
          <p:spPr bwMode="auto">
            <a:xfrm>
              <a:off x="3046452" y="300789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Line 62"/>
            <p:cNvSpPr>
              <a:spLocks noChangeShapeType="1"/>
            </p:cNvSpPr>
            <p:nvPr/>
          </p:nvSpPr>
          <p:spPr bwMode="auto">
            <a:xfrm>
              <a:off x="3046452" y="300789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3036198" y="30179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Line 64"/>
            <p:cNvSpPr>
              <a:spLocks noChangeShapeType="1"/>
            </p:cNvSpPr>
            <p:nvPr/>
          </p:nvSpPr>
          <p:spPr bwMode="auto">
            <a:xfrm>
              <a:off x="3017788" y="303026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Line 65"/>
            <p:cNvSpPr>
              <a:spLocks noChangeShapeType="1"/>
            </p:cNvSpPr>
            <p:nvPr/>
          </p:nvSpPr>
          <p:spPr bwMode="auto">
            <a:xfrm>
              <a:off x="3017788" y="303026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Line 66"/>
            <p:cNvSpPr>
              <a:spLocks noChangeShapeType="1"/>
            </p:cNvSpPr>
            <p:nvPr/>
          </p:nvSpPr>
          <p:spPr bwMode="auto">
            <a:xfrm>
              <a:off x="2907092" y="286131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Line 67"/>
            <p:cNvSpPr>
              <a:spLocks noChangeShapeType="1"/>
            </p:cNvSpPr>
            <p:nvPr/>
          </p:nvSpPr>
          <p:spPr bwMode="auto">
            <a:xfrm>
              <a:off x="2907092" y="286131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2923405" y="28503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Line 69"/>
            <p:cNvSpPr>
              <a:spLocks noChangeShapeType="1"/>
            </p:cNvSpPr>
            <p:nvPr/>
          </p:nvSpPr>
          <p:spPr bwMode="auto">
            <a:xfrm>
              <a:off x="2939485" y="285595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Line 70"/>
            <p:cNvSpPr>
              <a:spLocks noChangeShapeType="1"/>
            </p:cNvSpPr>
            <p:nvPr/>
          </p:nvSpPr>
          <p:spPr bwMode="auto">
            <a:xfrm>
              <a:off x="2939485" y="285595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2925270" y="2858049"/>
              <a:ext cx="21207" cy="21673"/>
            </a:xfrm>
            <a:custGeom>
              <a:avLst/>
              <a:gdLst>
                <a:gd name="T0" fmla="*/ 0 w 75"/>
                <a:gd name="T1" fmla="*/ 26 h 77"/>
                <a:gd name="T2" fmla="*/ 28 w 75"/>
                <a:gd name="T3" fmla="*/ 67 h 77"/>
                <a:gd name="T4" fmla="*/ 47 w 75"/>
                <a:gd name="T5" fmla="*/ 77 h 77"/>
                <a:gd name="T6" fmla="*/ 61 w 75"/>
                <a:gd name="T7" fmla="*/ 73 h 77"/>
                <a:gd name="T8" fmla="*/ 67 w 75"/>
                <a:gd name="T9" fmla="*/ 40 h 77"/>
                <a:gd name="T10" fmla="*/ 40 w 7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7">
                  <a:moveTo>
                    <a:pt x="0" y="26"/>
                  </a:moveTo>
                  <a:cubicBezTo>
                    <a:pt x="28" y="67"/>
                    <a:pt x="28" y="67"/>
                    <a:pt x="28" y="67"/>
                  </a:cubicBezTo>
                  <a:cubicBezTo>
                    <a:pt x="32" y="74"/>
                    <a:pt x="40" y="77"/>
                    <a:pt x="47" y="77"/>
                  </a:cubicBezTo>
                  <a:cubicBezTo>
                    <a:pt x="52" y="77"/>
                    <a:pt x="57" y="76"/>
                    <a:pt x="61" y="73"/>
                  </a:cubicBezTo>
                  <a:cubicBezTo>
                    <a:pt x="72" y="66"/>
                    <a:pt x="75" y="51"/>
                    <a:pt x="67" y="4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3185113" y="2786971"/>
              <a:ext cx="2563" cy="5360"/>
            </a:xfrm>
            <a:custGeom>
              <a:avLst/>
              <a:gdLst>
                <a:gd name="T0" fmla="*/ 0 w 9"/>
                <a:gd name="T1" fmla="*/ 18 h 19"/>
                <a:gd name="T2" fmla="*/ 0 w 9"/>
                <a:gd name="T3" fmla="*/ 19 h 19"/>
                <a:gd name="T4" fmla="*/ 9 w 9"/>
                <a:gd name="T5" fmla="*/ 0 h 19"/>
                <a:gd name="T6" fmla="*/ 0 w 9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3" y="12"/>
                    <a:pt x="6" y="6"/>
                    <a:pt x="9" y="0"/>
                  </a:cubicBezTo>
                  <a:cubicBezTo>
                    <a:pt x="6" y="6"/>
                    <a:pt x="3" y="12"/>
                    <a:pt x="0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" name="Groupe 80"/>
          <p:cNvGrpSpPr>
            <a:grpSpLocks noChangeAspect="1"/>
          </p:cNvGrpSpPr>
          <p:nvPr/>
        </p:nvGrpSpPr>
        <p:grpSpPr>
          <a:xfrm>
            <a:off x="9617281" y="3762853"/>
            <a:ext cx="424723" cy="430928"/>
            <a:chOff x="2834741" y="2648274"/>
            <a:chExt cx="424723" cy="430928"/>
          </a:xfrm>
        </p:grpSpPr>
        <p:grpSp>
          <p:nvGrpSpPr>
            <p:cNvPr id="82" name="Group 51"/>
            <p:cNvGrpSpPr>
              <a:grpSpLocks noChangeAspect="1"/>
            </p:cNvGrpSpPr>
            <p:nvPr/>
          </p:nvGrpSpPr>
          <p:grpSpPr bwMode="auto">
            <a:xfrm>
              <a:off x="2834741" y="2648274"/>
              <a:ext cx="424723" cy="430928"/>
              <a:chOff x="2919" y="1217"/>
              <a:chExt cx="1848" cy="1875"/>
            </a:xfrm>
          </p:grpSpPr>
          <p:sp>
            <p:nvSpPr>
              <p:cNvPr id="96" name="Freeform 52"/>
              <p:cNvSpPr>
                <a:spLocks noEditPoints="1"/>
              </p:cNvSpPr>
              <p:nvPr/>
            </p:nvSpPr>
            <p:spPr bwMode="auto">
              <a:xfrm>
                <a:off x="2919" y="1217"/>
                <a:ext cx="1848" cy="1875"/>
              </a:xfrm>
              <a:custGeom>
                <a:avLst/>
                <a:gdLst>
                  <a:gd name="T0" fmla="*/ 1420 w 1516"/>
                  <a:gd name="T1" fmla="*/ 507 h 1545"/>
                  <a:gd name="T2" fmla="*/ 1346 w 1516"/>
                  <a:gd name="T3" fmla="*/ 348 h 1545"/>
                  <a:gd name="T4" fmla="*/ 1119 w 1516"/>
                  <a:gd name="T5" fmla="*/ 157 h 1545"/>
                  <a:gd name="T6" fmla="*/ 751 w 1516"/>
                  <a:gd name="T7" fmla="*/ 81 h 1545"/>
                  <a:gd name="T8" fmla="*/ 553 w 1516"/>
                  <a:gd name="T9" fmla="*/ 164 h 1545"/>
                  <a:gd name="T10" fmla="*/ 0 w 1516"/>
                  <a:gd name="T11" fmla="*/ 850 h 1545"/>
                  <a:gd name="T12" fmla="*/ 695 w 1516"/>
                  <a:gd name="T13" fmla="*/ 1545 h 1545"/>
                  <a:gd name="T14" fmla="*/ 1334 w 1516"/>
                  <a:gd name="T15" fmla="*/ 1056 h 1545"/>
                  <a:gd name="T16" fmla="*/ 695 w 1516"/>
                  <a:gd name="T17" fmla="*/ 1497 h 1545"/>
                  <a:gd name="T18" fmla="*/ 685 w 1516"/>
                  <a:gd name="T19" fmla="*/ 1336 h 1545"/>
                  <a:gd name="T20" fmla="*/ 846 w 1516"/>
                  <a:gd name="T21" fmla="*/ 1229 h 1545"/>
                  <a:gd name="T22" fmla="*/ 863 w 1516"/>
                  <a:gd name="T23" fmla="*/ 1135 h 1545"/>
                  <a:gd name="T24" fmla="*/ 1080 w 1516"/>
                  <a:gd name="T25" fmla="*/ 1074 h 1545"/>
                  <a:gd name="T26" fmla="*/ 1350 w 1516"/>
                  <a:gd name="T27" fmla="*/ 997 h 1545"/>
                  <a:gd name="T28" fmla="*/ 1389 w 1516"/>
                  <a:gd name="T29" fmla="*/ 869 h 1545"/>
                  <a:gd name="T30" fmla="*/ 1494 w 1516"/>
                  <a:gd name="T31" fmla="*/ 667 h 1545"/>
                  <a:gd name="T32" fmla="*/ 875 w 1516"/>
                  <a:gd name="T33" fmla="*/ 270 h 1545"/>
                  <a:gd name="T34" fmla="*/ 48 w 1516"/>
                  <a:gd name="T35" fmla="*/ 850 h 1545"/>
                  <a:gd name="T36" fmla="*/ 594 w 1516"/>
                  <a:gd name="T37" fmla="*/ 392 h 1545"/>
                  <a:gd name="T38" fmla="*/ 453 w 1516"/>
                  <a:gd name="T39" fmla="*/ 634 h 1545"/>
                  <a:gd name="T40" fmla="*/ 288 w 1516"/>
                  <a:gd name="T41" fmla="*/ 743 h 1545"/>
                  <a:gd name="T42" fmla="*/ 638 w 1516"/>
                  <a:gd name="T43" fmla="*/ 1309 h 1545"/>
                  <a:gd name="T44" fmla="*/ 294 w 1516"/>
                  <a:gd name="T45" fmla="*/ 796 h 1545"/>
                  <a:gd name="T46" fmla="*/ 492 w 1516"/>
                  <a:gd name="T47" fmla="*/ 671 h 1545"/>
                  <a:gd name="T48" fmla="*/ 827 w 1516"/>
                  <a:gd name="T49" fmla="*/ 1178 h 1545"/>
                  <a:gd name="T50" fmla="*/ 1463 w 1516"/>
                  <a:gd name="T51" fmla="*/ 741 h 1545"/>
                  <a:gd name="T52" fmla="*/ 1352 w 1516"/>
                  <a:gd name="T53" fmla="*/ 836 h 1545"/>
                  <a:gd name="T54" fmla="*/ 868 w 1516"/>
                  <a:gd name="T55" fmla="*/ 1075 h 1545"/>
                  <a:gd name="T56" fmla="*/ 641 w 1516"/>
                  <a:gd name="T57" fmla="*/ 403 h 1545"/>
                  <a:gd name="T58" fmla="*/ 593 w 1516"/>
                  <a:gd name="T59" fmla="*/ 137 h 1545"/>
                  <a:gd name="T60" fmla="*/ 718 w 1516"/>
                  <a:gd name="T61" fmla="*/ 116 h 1545"/>
                  <a:gd name="T62" fmla="*/ 855 w 1516"/>
                  <a:gd name="T63" fmla="*/ 354 h 1545"/>
                  <a:gd name="T64" fmla="*/ 857 w 1516"/>
                  <a:gd name="T65" fmla="*/ 359 h 1545"/>
                  <a:gd name="T66" fmla="*/ 1232 w 1516"/>
                  <a:gd name="T67" fmla="*/ 215 h 1545"/>
                  <a:gd name="T68" fmla="*/ 1193 w 1516"/>
                  <a:gd name="T69" fmla="*/ 317 h 1545"/>
                  <a:gd name="T70" fmla="*/ 1142 w 1516"/>
                  <a:gd name="T71" fmla="*/ 350 h 1545"/>
                  <a:gd name="T72" fmla="*/ 1219 w 1516"/>
                  <a:gd name="T73" fmla="*/ 357 h 1545"/>
                  <a:gd name="T74" fmla="*/ 1316 w 1516"/>
                  <a:gd name="T75" fmla="*/ 422 h 1545"/>
                  <a:gd name="T76" fmla="*/ 1210 w 1516"/>
                  <a:gd name="T77" fmla="*/ 542 h 1545"/>
                  <a:gd name="T78" fmla="*/ 1255 w 1516"/>
                  <a:gd name="T79" fmla="*/ 541 h 1545"/>
                  <a:gd name="T80" fmla="*/ 1362 w 1516"/>
                  <a:gd name="T81" fmla="*/ 621 h 1545"/>
                  <a:gd name="T82" fmla="*/ 1291 w 1516"/>
                  <a:gd name="T83" fmla="*/ 668 h 1545"/>
                  <a:gd name="T84" fmla="*/ 1317 w 1516"/>
                  <a:gd name="T85" fmla="*/ 708 h 1545"/>
                  <a:gd name="T86" fmla="*/ 1414 w 1516"/>
                  <a:gd name="T87" fmla="*/ 666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16" h="1545">
                    <a:moveTo>
                      <a:pt x="1494" y="667"/>
                    </a:moveTo>
                    <a:cubicBezTo>
                      <a:pt x="1478" y="643"/>
                      <a:pt x="1454" y="626"/>
                      <a:pt x="1426" y="620"/>
                    </a:cubicBezTo>
                    <a:cubicBezTo>
                      <a:pt x="1444" y="585"/>
                      <a:pt x="1443" y="542"/>
                      <a:pt x="1420" y="507"/>
                    </a:cubicBezTo>
                    <a:cubicBezTo>
                      <a:pt x="1404" y="483"/>
                      <a:pt x="1379" y="467"/>
                      <a:pt x="1352" y="461"/>
                    </a:cubicBezTo>
                    <a:cubicBezTo>
                      <a:pt x="1357" y="451"/>
                      <a:pt x="1360" y="442"/>
                      <a:pt x="1362" y="431"/>
                    </a:cubicBezTo>
                    <a:cubicBezTo>
                      <a:pt x="1368" y="402"/>
                      <a:pt x="1362" y="373"/>
                      <a:pt x="1346" y="348"/>
                    </a:cubicBezTo>
                    <a:cubicBezTo>
                      <a:pt x="1330" y="324"/>
                      <a:pt x="1306" y="307"/>
                      <a:pt x="1278" y="301"/>
                    </a:cubicBezTo>
                    <a:cubicBezTo>
                      <a:pt x="1296" y="266"/>
                      <a:pt x="1295" y="223"/>
                      <a:pt x="1272" y="188"/>
                    </a:cubicBezTo>
                    <a:cubicBezTo>
                      <a:pt x="1239" y="137"/>
                      <a:pt x="1170" y="123"/>
                      <a:pt x="1119" y="157"/>
                    </a:cubicBezTo>
                    <a:cubicBezTo>
                      <a:pt x="1009" y="230"/>
                      <a:pt x="1009" y="230"/>
                      <a:pt x="1009" y="230"/>
                    </a:cubicBezTo>
                    <a:cubicBezTo>
                      <a:pt x="950" y="200"/>
                      <a:pt x="887" y="179"/>
                      <a:pt x="822" y="167"/>
                    </a:cubicBezTo>
                    <a:cubicBezTo>
                      <a:pt x="802" y="136"/>
                      <a:pt x="778" y="107"/>
                      <a:pt x="751" y="81"/>
                    </a:cubicBezTo>
                    <a:cubicBezTo>
                      <a:pt x="706" y="37"/>
                      <a:pt x="706" y="37"/>
                      <a:pt x="706" y="37"/>
                    </a:cubicBezTo>
                    <a:cubicBezTo>
                      <a:pt x="672" y="5"/>
                      <a:pt x="620" y="0"/>
                      <a:pt x="581" y="25"/>
                    </a:cubicBezTo>
                    <a:cubicBezTo>
                      <a:pt x="535" y="56"/>
                      <a:pt x="523" y="118"/>
                      <a:pt x="553" y="164"/>
                    </a:cubicBezTo>
                    <a:cubicBezTo>
                      <a:pt x="554" y="166"/>
                      <a:pt x="555" y="167"/>
                      <a:pt x="556" y="169"/>
                    </a:cubicBezTo>
                    <a:cubicBezTo>
                      <a:pt x="407" y="200"/>
                      <a:pt x="271" y="279"/>
                      <a:pt x="170" y="395"/>
                    </a:cubicBezTo>
                    <a:cubicBezTo>
                      <a:pt x="60" y="521"/>
                      <a:pt x="0" y="683"/>
                      <a:pt x="0" y="850"/>
                    </a:cubicBezTo>
                    <a:cubicBezTo>
                      <a:pt x="0" y="882"/>
                      <a:pt x="2" y="914"/>
                      <a:pt x="7" y="946"/>
                    </a:cubicBezTo>
                    <a:cubicBezTo>
                      <a:pt x="40" y="1189"/>
                      <a:pt x="202" y="1398"/>
                      <a:pt x="429" y="1492"/>
                    </a:cubicBezTo>
                    <a:cubicBezTo>
                      <a:pt x="513" y="1527"/>
                      <a:pt x="603" y="1545"/>
                      <a:pt x="695" y="1545"/>
                    </a:cubicBezTo>
                    <a:cubicBezTo>
                      <a:pt x="840" y="1545"/>
                      <a:pt x="980" y="1500"/>
                      <a:pt x="1098" y="1416"/>
                    </a:cubicBezTo>
                    <a:cubicBezTo>
                      <a:pt x="1214" y="1333"/>
                      <a:pt x="1300" y="1219"/>
                      <a:pt x="1348" y="1086"/>
                    </a:cubicBezTo>
                    <a:cubicBezTo>
                      <a:pt x="1353" y="1074"/>
                      <a:pt x="1346" y="1060"/>
                      <a:pt x="1334" y="1056"/>
                    </a:cubicBezTo>
                    <a:cubicBezTo>
                      <a:pt x="1322" y="1051"/>
                      <a:pt x="1308" y="1058"/>
                      <a:pt x="1304" y="1070"/>
                    </a:cubicBezTo>
                    <a:cubicBezTo>
                      <a:pt x="1259" y="1194"/>
                      <a:pt x="1178" y="1300"/>
                      <a:pt x="1070" y="1377"/>
                    </a:cubicBezTo>
                    <a:cubicBezTo>
                      <a:pt x="960" y="1456"/>
                      <a:pt x="830" y="1497"/>
                      <a:pt x="695" y="1497"/>
                    </a:cubicBezTo>
                    <a:cubicBezTo>
                      <a:pt x="625" y="1497"/>
                      <a:pt x="556" y="1486"/>
                      <a:pt x="490" y="1464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846" y="1229"/>
                      <a:pt x="846" y="1229"/>
                      <a:pt x="846" y="1229"/>
                    </a:cubicBezTo>
                    <a:cubicBezTo>
                      <a:pt x="846" y="1229"/>
                      <a:pt x="846" y="1229"/>
                      <a:pt x="846" y="1229"/>
                    </a:cubicBezTo>
                    <a:cubicBezTo>
                      <a:pt x="861" y="1219"/>
                      <a:pt x="871" y="1204"/>
                      <a:pt x="874" y="1187"/>
                    </a:cubicBezTo>
                    <a:cubicBezTo>
                      <a:pt x="878" y="1170"/>
                      <a:pt x="874" y="1153"/>
                      <a:pt x="865" y="1138"/>
                    </a:cubicBezTo>
                    <a:cubicBezTo>
                      <a:pt x="863" y="1135"/>
                      <a:pt x="863" y="1135"/>
                      <a:pt x="863" y="1135"/>
                    </a:cubicBezTo>
                    <a:cubicBezTo>
                      <a:pt x="894" y="1114"/>
                      <a:pt x="894" y="1114"/>
                      <a:pt x="894" y="1114"/>
                    </a:cubicBezTo>
                    <a:cubicBezTo>
                      <a:pt x="916" y="1100"/>
                      <a:pt x="943" y="1094"/>
                      <a:pt x="970" y="1098"/>
                    </a:cubicBezTo>
                    <a:cubicBezTo>
                      <a:pt x="1008" y="1104"/>
                      <a:pt x="1047" y="1096"/>
                      <a:pt x="1080" y="1074"/>
                    </a:cubicBezTo>
                    <a:cubicBezTo>
                      <a:pt x="1340" y="902"/>
                      <a:pt x="1340" y="902"/>
                      <a:pt x="1340" y="902"/>
                    </a:cubicBezTo>
                    <a:cubicBezTo>
                      <a:pt x="1338" y="924"/>
                      <a:pt x="1335" y="947"/>
                      <a:pt x="1331" y="969"/>
                    </a:cubicBezTo>
                    <a:cubicBezTo>
                      <a:pt x="1328" y="982"/>
                      <a:pt x="1337" y="994"/>
                      <a:pt x="1350" y="997"/>
                    </a:cubicBezTo>
                    <a:cubicBezTo>
                      <a:pt x="1351" y="997"/>
                      <a:pt x="1353" y="997"/>
                      <a:pt x="1354" y="997"/>
                    </a:cubicBezTo>
                    <a:cubicBezTo>
                      <a:pt x="1366" y="997"/>
                      <a:pt x="1376" y="989"/>
                      <a:pt x="1378" y="978"/>
                    </a:cubicBezTo>
                    <a:cubicBezTo>
                      <a:pt x="1384" y="942"/>
                      <a:pt x="1388" y="906"/>
                      <a:pt x="1389" y="869"/>
                    </a:cubicBezTo>
                    <a:cubicBezTo>
                      <a:pt x="1463" y="821"/>
                      <a:pt x="1463" y="821"/>
                      <a:pt x="1463" y="821"/>
                    </a:cubicBezTo>
                    <a:cubicBezTo>
                      <a:pt x="1487" y="804"/>
                      <a:pt x="1504" y="779"/>
                      <a:pt x="1510" y="750"/>
                    </a:cubicBezTo>
                    <a:cubicBezTo>
                      <a:pt x="1516" y="721"/>
                      <a:pt x="1510" y="692"/>
                      <a:pt x="1494" y="667"/>
                    </a:cubicBezTo>
                    <a:close/>
                    <a:moveTo>
                      <a:pt x="962" y="261"/>
                    </a:moveTo>
                    <a:cubicBezTo>
                      <a:pt x="889" y="309"/>
                      <a:pt x="889" y="309"/>
                      <a:pt x="889" y="309"/>
                    </a:cubicBezTo>
                    <a:cubicBezTo>
                      <a:pt x="875" y="270"/>
                      <a:pt x="875" y="270"/>
                      <a:pt x="875" y="270"/>
                    </a:cubicBezTo>
                    <a:cubicBezTo>
                      <a:pt x="869" y="254"/>
                      <a:pt x="862" y="239"/>
                      <a:pt x="854" y="223"/>
                    </a:cubicBezTo>
                    <a:cubicBezTo>
                      <a:pt x="891" y="232"/>
                      <a:pt x="927" y="245"/>
                      <a:pt x="962" y="261"/>
                    </a:cubicBezTo>
                    <a:close/>
                    <a:moveTo>
                      <a:pt x="48" y="850"/>
                    </a:moveTo>
                    <a:cubicBezTo>
                      <a:pt x="48" y="694"/>
                      <a:pt x="104" y="544"/>
                      <a:pt x="206" y="426"/>
                    </a:cubicBezTo>
                    <a:cubicBezTo>
                      <a:pt x="303" y="315"/>
                      <a:pt x="435" y="240"/>
                      <a:pt x="579" y="214"/>
                    </a:cubicBezTo>
                    <a:cubicBezTo>
                      <a:pt x="603" y="270"/>
                      <a:pt x="608" y="332"/>
                      <a:pt x="594" y="392"/>
                    </a:cubicBezTo>
                    <a:cubicBezTo>
                      <a:pt x="536" y="644"/>
                      <a:pt x="536" y="644"/>
                      <a:pt x="536" y="644"/>
                    </a:cubicBezTo>
                    <a:cubicBezTo>
                      <a:pt x="527" y="634"/>
                      <a:pt x="515" y="627"/>
                      <a:pt x="502" y="625"/>
                    </a:cubicBezTo>
                    <a:cubicBezTo>
                      <a:pt x="484" y="621"/>
                      <a:pt x="467" y="624"/>
                      <a:pt x="453" y="634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50" y="901"/>
                      <a:pt x="50" y="901"/>
                      <a:pt x="50" y="901"/>
                    </a:cubicBezTo>
                    <a:cubicBezTo>
                      <a:pt x="48" y="884"/>
                      <a:pt x="48" y="867"/>
                      <a:pt x="48" y="850"/>
                    </a:cubicBezTo>
                    <a:close/>
                    <a:moveTo>
                      <a:pt x="638" y="1309"/>
                    </a:moveTo>
                    <a:cubicBezTo>
                      <a:pt x="436" y="1443"/>
                      <a:pt x="436" y="1443"/>
                      <a:pt x="436" y="1443"/>
                    </a:cubicBezTo>
                    <a:cubicBezTo>
                      <a:pt x="235" y="1355"/>
                      <a:pt x="91" y="1169"/>
                      <a:pt x="56" y="953"/>
                    </a:cubicBezTo>
                    <a:cubicBezTo>
                      <a:pt x="294" y="796"/>
                      <a:pt x="294" y="796"/>
                      <a:pt x="294" y="796"/>
                    </a:cubicBezTo>
                    <a:cubicBezTo>
                      <a:pt x="334" y="770"/>
                      <a:pt x="334" y="770"/>
                      <a:pt x="334" y="770"/>
                    </a:cubicBezTo>
                    <a:cubicBezTo>
                      <a:pt x="479" y="674"/>
                      <a:pt x="479" y="674"/>
                      <a:pt x="479" y="674"/>
                    </a:cubicBezTo>
                    <a:cubicBezTo>
                      <a:pt x="483" y="671"/>
                      <a:pt x="487" y="670"/>
                      <a:pt x="492" y="671"/>
                    </a:cubicBezTo>
                    <a:cubicBezTo>
                      <a:pt x="497" y="672"/>
                      <a:pt x="501" y="675"/>
                      <a:pt x="503" y="679"/>
                    </a:cubicBezTo>
                    <a:cubicBezTo>
                      <a:pt x="825" y="1165"/>
                      <a:pt x="825" y="1165"/>
                      <a:pt x="825" y="1165"/>
                    </a:cubicBezTo>
                    <a:cubicBezTo>
                      <a:pt x="827" y="1169"/>
                      <a:pt x="828" y="1173"/>
                      <a:pt x="827" y="1178"/>
                    </a:cubicBezTo>
                    <a:cubicBezTo>
                      <a:pt x="826" y="1182"/>
                      <a:pt x="824" y="1186"/>
                      <a:pt x="820" y="1189"/>
                    </a:cubicBezTo>
                    <a:cubicBezTo>
                      <a:pt x="678" y="1283"/>
                      <a:pt x="678" y="1283"/>
                      <a:pt x="678" y="1283"/>
                    </a:cubicBezTo>
                    <a:moveTo>
                      <a:pt x="1463" y="741"/>
                    </a:moveTo>
                    <a:cubicBezTo>
                      <a:pt x="1460" y="757"/>
                      <a:pt x="1450" y="771"/>
                      <a:pt x="1436" y="781"/>
                    </a:cubicBezTo>
                    <a:cubicBezTo>
                      <a:pt x="1352" y="836"/>
                      <a:pt x="1352" y="836"/>
                      <a:pt x="1352" y="836"/>
                    </a:cubicBezTo>
                    <a:cubicBezTo>
                      <a:pt x="1352" y="836"/>
                      <a:pt x="1352" y="836"/>
                      <a:pt x="1352" y="836"/>
                    </a:cubicBezTo>
                    <a:cubicBezTo>
                      <a:pt x="1053" y="1034"/>
                      <a:pt x="1053" y="1034"/>
                      <a:pt x="1053" y="1034"/>
                    </a:cubicBezTo>
                    <a:cubicBezTo>
                      <a:pt x="1031" y="1049"/>
                      <a:pt x="1004" y="1055"/>
                      <a:pt x="977" y="1051"/>
                    </a:cubicBezTo>
                    <a:cubicBezTo>
                      <a:pt x="939" y="1045"/>
                      <a:pt x="900" y="1053"/>
                      <a:pt x="868" y="1075"/>
                    </a:cubicBezTo>
                    <a:cubicBezTo>
                      <a:pt x="836" y="1095"/>
                      <a:pt x="836" y="1095"/>
                      <a:pt x="836" y="1095"/>
                    </a:cubicBezTo>
                    <a:cubicBezTo>
                      <a:pt x="573" y="697"/>
                      <a:pt x="573" y="697"/>
                      <a:pt x="573" y="697"/>
                    </a:cubicBezTo>
                    <a:cubicBezTo>
                      <a:pt x="641" y="403"/>
                      <a:pt x="641" y="403"/>
                      <a:pt x="641" y="403"/>
                    </a:cubicBezTo>
                    <a:cubicBezTo>
                      <a:pt x="658" y="327"/>
                      <a:pt x="649" y="247"/>
                      <a:pt x="616" y="178"/>
                    </a:cubicBezTo>
                    <a:cubicBezTo>
                      <a:pt x="615" y="177"/>
                      <a:pt x="615" y="176"/>
                      <a:pt x="615" y="176"/>
                    </a:cubicBezTo>
                    <a:cubicBezTo>
                      <a:pt x="608" y="162"/>
                      <a:pt x="601" y="150"/>
                      <a:pt x="593" y="137"/>
                    </a:cubicBezTo>
                    <a:cubicBezTo>
                      <a:pt x="577" y="113"/>
                      <a:pt x="583" y="81"/>
                      <a:pt x="607" y="65"/>
                    </a:cubicBezTo>
                    <a:cubicBezTo>
                      <a:pt x="628" y="52"/>
                      <a:pt x="655" y="54"/>
                      <a:pt x="672" y="71"/>
                    </a:cubicBezTo>
                    <a:cubicBezTo>
                      <a:pt x="718" y="116"/>
                      <a:pt x="718" y="116"/>
                      <a:pt x="718" y="116"/>
                    </a:cubicBezTo>
                    <a:cubicBezTo>
                      <a:pt x="767" y="163"/>
                      <a:pt x="806" y="223"/>
                      <a:pt x="830" y="287"/>
                    </a:cubicBezTo>
                    <a:cubicBezTo>
                      <a:pt x="855" y="354"/>
                      <a:pt x="855" y="354"/>
                      <a:pt x="855" y="354"/>
                    </a:cubicBezTo>
                    <a:cubicBezTo>
                      <a:pt x="855" y="354"/>
                      <a:pt x="855" y="354"/>
                      <a:pt x="855" y="354"/>
                    </a:cubicBezTo>
                    <a:cubicBezTo>
                      <a:pt x="855" y="355"/>
                      <a:pt x="855" y="355"/>
                      <a:pt x="855" y="355"/>
                    </a:cubicBezTo>
                    <a:cubicBezTo>
                      <a:pt x="855" y="355"/>
                      <a:pt x="856" y="356"/>
                      <a:pt x="856" y="356"/>
                    </a:cubicBezTo>
                    <a:cubicBezTo>
                      <a:pt x="856" y="357"/>
                      <a:pt x="857" y="358"/>
                      <a:pt x="857" y="359"/>
                    </a:cubicBezTo>
                    <a:cubicBezTo>
                      <a:pt x="865" y="370"/>
                      <a:pt x="879" y="373"/>
                      <a:pt x="890" y="366"/>
                    </a:cubicBezTo>
                    <a:cubicBezTo>
                      <a:pt x="1145" y="197"/>
                      <a:pt x="1145" y="197"/>
                      <a:pt x="1145" y="197"/>
                    </a:cubicBezTo>
                    <a:cubicBezTo>
                      <a:pt x="1174" y="178"/>
                      <a:pt x="1213" y="186"/>
                      <a:pt x="1232" y="215"/>
                    </a:cubicBezTo>
                    <a:cubicBezTo>
                      <a:pt x="1252" y="244"/>
                      <a:pt x="1244" y="283"/>
                      <a:pt x="1215" y="302"/>
                    </a:cubicBezTo>
                    <a:cubicBezTo>
                      <a:pt x="1193" y="317"/>
                      <a:pt x="1193" y="317"/>
                      <a:pt x="1193" y="317"/>
                    </a:cubicBezTo>
                    <a:cubicBezTo>
                      <a:pt x="1193" y="317"/>
                      <a:pt x="1193" y="317"/>
                      <a:pt x="1193" y="317"/>
                    </a:cubicBezTo>
                    <a:cubicBezTo>
                      <a:pt x="1143" y="349"/>
                      <a:pt x="1143" y="349"/>
                      <a:pt x="1143" y="349"/>
                    </a:cubicBezTo>
                    <a:cubicBezTo>
                      <a:pt x="1143" y="349"/>
                      <a:pt x="1143" y="349"/>
                      <a:pt x="1143" y="350"/>
                    </a:cubicBezTo>
                    <a:cubicBezTo>
                      <a:pt x="1143" y="350"/>
                      <a:pt x="1143" y="350"/>
                      <a:pt x="1142" y="350"/>
                    </a:cubicBezTo>
                    <a:cubicBezTo>
                      <a:pt x="1132" y="358"/>
                      <a:pt x="1129" y="372"/>
                      <a:pt x="1137" y="382"/>
                    </a:cubicBezTo>
                    <a:cubicBezTo>
                      <a:pt x="1144" y="393"/>
                      <a:pt x="1159" y="396"/>
                      <a:pt x="1170" y="389"/>
                    </a:cubicBezTo>
                    <a:cubicBezTo>
                      <a:pt x="1219" y="357"/>
                      <a:pt x="1219" y="357"/>
                      <a:pt x="1219" y="357"/>
                    </a:cubicBezTo>
                    <a:cubicBezTo>
                      <a:pt x="1233" y="347"/>
                      <a:pt x="1250" y="344"/>
                      <a:pt x="1266" y="347"/>
                    </a:cubicBezTo>
                    <a:cubicBezTo>
                      <a:pt x="1283" y="351"/>
                      <a:pt x="1297" y="360"/>
                      <a:pt x="1306" y="374"/>
                    </a:cubicBezTo>
                    <a:cubicBezTo>
                      <a:pt x="1316" y="388"/>
                      <a:pt x="1319" y="405"/>
                      <a:pt x="1316" y="422"/>
                    </a:cubicBezTo>
                    <a:cubicBezTo>
                      <a:pt x="1312" y="438"/>
                      <a:pt x="1303" y="452"/>
                      <a:pt x="1289" y="462"/>
                    </a:cubicBezTo>
                    <a:cubicBezTo>
                      <a:pt x="1217" y="509"/>
                      <a:pt x="1217" y="509"/>
                      <a:pt x="1217" y="509"/>
                    </a:cubicBezTo>
                    <a:cubicBezTo>
                      <a:pt x="1206" y="516"/>
                      <a:pt x="1203" y="531"/>
                      <a:pt x="1210" y="542"/>
                    </a:cubicBezTo>
                    <a:cubicBezTo>
                      <a:pt x="1215" y="549"/>
                      <a:pt x="1223" y="553"/>
                      <a:pt x="1230" y="553"/>
                    </a:cubicBezTo>
                    <a:cubicBezTo>
                      <a:pt x="1235" y="553"/>
                      <a:pt x="1239" y="551"/>
                      <a:pt x="1243" y="549"/>
                    </a:cubicBezTo>
                    <a:cubicBezTo>
                      <a:pt x="1255" y="541"/>
                      <a:pt x="1255" y="541"/>
                      <a:pt x="1255" y="541"/>
                    </a:cubicBezTo>
                    <a:cubicBezTo>
                      <a:pt x="1293" y="516"/>
                      <a:pt x="1293" y="516"/>
                      <a:pt x="1293" y="516"/>
                    </a:cubicBezTo>
                    <a:cubicBezTo>
                      <a:pt x="1322" y="497"/>
                      <a:pt x="1361" y="505"/>
                      <a:pt x="1380" y="534"/>
                    </a:cubicBezTo>
                    <a:cubicBezTo>
                      <a:pt x="1399" y="563"/>
                      <a:pt x="1391" y="602"/>
                      <a:pt x="1362" y="621"/>
                    </a:cubicBezTo>
                    <a:cubicBezTo>
                      <a:pt x="1327" y="645"/>
                      <a:pt x="1327" y="645"/>
                      <a:pt x="1327" y="645"/>
                    </a:cubicBezTo>
                    <a:cubicBezTo>
                      <a:pt x="1327" y="645"/>
                      <a:pt x="1326" y="645"/>
                      <a:pt x="1326" y="645"/>
                    </a:cubicBezTo>
                    <a:cubicBezTo>
                      <a:pt x="1291" y="668"/>
                      <a:pt x="1291" y="668"/>
                      <a:pt x="1291" y="668"/>
                    </a:cubicBezTo>
                    <a:cubicBezTo>
                      <a:pt x="1280" y="676"/>
                      <a:pt x="1277" y="691"/>
                      <a:pt x="1284" y="702"/>
                    </a:cubicBezTo>
                    <a:cubicBezTo>
                      <a:pt x="1289" y="709"/>
                      <a:pt x="1296" y="712"/>
                      <a:pt x="1304" y="712"/>
                    </a:cubicBezTo>
                    <a:cubicBezTo>
                      <a:pt x="1309" y="712"/>
                      <a:pt x="1313" y="711"/>
                      <a:pt x="1317" y="708"/>
                    </a:cubicBezTo>
                    <a:cubicBezTo>
                      <a:pt x="1328" y="701"/>
                      <a:pt x="1328" y="701"/>
                      <a:pt x="1328" y="701"/>
                    </a:cubicBezTo>
                    <a:cubicBezTo>
                      <a:pt x="1367" y="676"/>
                      <a:pt x="1367" y="676"/>
                      <a:pt x="1367" y="676"/>
                    </a:cubicBezTo>
                    <a:cubicBezTo>
                      <a:pt x="1381" y="666"/>
                      <a:pt x="1397" y="663"/>
                      <a:pt x="1414" y="666"/>
                    </a:cubicBezTo>
                    <a:cubicBezTo>
                      <a:pt x="1430" y="670"/>
                      <a:pt x="1445" y="679"/>
                      <a:pt x="1454" y="693"/>
                    </a:cubicBezTo>
                    <a:cubicBezTo>
                      <a:pt x="1463" y="707"/>
                      <a:pt x="1467" y="724"/>
                      <a:pt x="1463" y="74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" name="Line 53"/>
              <p:cNvSpPr>
                <a:spLocks noChangeShapeType="1"/>
              </p:cNvSpPr>
              <p:nvPr/>
            </p:nvSpPr>
            <p:spPr bwMode="auto">
              <a:xfrm>
                <a:off x="3319" y="21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" name="Line 54"/>
              <p:cNvSpPr>
                <a:spLocks noChangeShapeType="1"/>
              </p:cNvSpPr>
              <p:nvPr/>
            </p:nvSpPr>
            <p:spPr bwMode="auto">
              <a:xfrm>
                <a:off x="3319" y="21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" name="Line 55"/>
              <p:cNvSpPr>
                <a:spLocks noChangeShapeType="1"/>
              </p:cNvSpPr>
              <p:nvPr/>
            </p:nvSpPr>
            <p:spPr bwMode="auto">
              <a:xfrm>
                <a:off x="4702" y="21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" name="Line 56"/>
              <p:cNvSpPr>
                <a:spLocks noChangeShapeType="1"/>
              </p:cNvSpPr>
              <p:nvPr/>
            </p:nvSpPr>
            <p:spPr bwMode="auto">
              <a:xfrm>
                <a:off x="4702" y="21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83" name="Freeform 60"/>
            <p:cNvSpPr>
              <a:spLocks/>
            </p:cNvSpPr>
            <p:nvPr/>
          </p:nvSpPr>
          <p:spPr bwMode="auto">
            <a:xfrm>
              <a:off x="2946244" y="2887879"/>
              <a:ext cx="88090" cy="122581"/>
            </a:xfrm>
            <a:custGeom>
              <a:avLst/>
              <a:gdLst>
                <a:gd name="T0" fmla="*/ 310 w 310"/>
                <a:gd name="T1" fmla="*/ 407 h 433"/>
                <a:gd name="T2" fmla="*/ 47 w 310"/>
                <a:gd name="T3" fmla="*/ 14 h 433"/>
                <a:gd name="T4" fmla="*/ 14 w 310"/>
                <a:gd name="T5" fmla="*/ 8 h 433"/>
                <a:gd name="T6" fmla="*/ 7 w 310"/>
                <a:gd name="T7" fmla="*/ 41 h 433"/>
                <a:gd name="T8" fmla="*/ 270 w 310"/>
                <a:gd name="T9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33">
                  <a:moveTo>
                    <a:pt x="310" y="407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0" y="3"/>
                    <a:pt x="25" y="0"/>
                    <a:pt x="14" y="8"/>
                  </a:cubicBezTo>
                  <a:cubicBezTo>
                    <a:pt x="3" y="15"/>
                    <a:pt x="0" y="30"/>
                    <a:pt x="7" y="41"/>
                  </a:cubicBezTo>
                  <a:cubicBezTo>
                    <a:pt x="270" y="433"/>
                    <a:pt x="270" y="433"/>
                    <a:pt x="270" y="433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Line 61"/>
            <p:cNvSpPr>
              <a:spLocks noChangeShapeType="1"/>
            </p:cNvSpPr>
            <p:nvPr/>
          </p:nvSpPr>
          <p:spPr bwMode="auto">
            <a:xfrm>
              <a:off x="3046452" y="300789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Line 62"/>
            <p:cNvSpPr>
              <a:spLocks noChangeShapeType="1"/>
            </p:cNvSpPr>
            <p:nvPr/>
          </p:nvSpPr>
          <p:spPr bwMode="auto">
            <a:xfrm>
              <a:off x="3046452" y="300789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63"/>
            <p:cNvSpPr>
              <a:spLocks/>
            </p:cNvSpPr>
            <p:nvPr/>
          </p:nvSpPr>
          <p:spPr bwMode="auto">
            <a:xfrm>
              <a:off x="3036198" y="30179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Line 64"/>
            <p:cNvSpPr>
              <a:spLocks noChangeShapeType="1"/>
            </p:cNvSpPr>
            <p:nvPr/>
          </p:nvSpPr>
          <p:spPr bwMode="auto">
            <a:xfrm>
              <a:off x="3017788" y="303026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Line 65"/>
            <p:cNvSpPr>
              <a:spLocks noChangeShapeType="1"/>
            </p:cNvSpPr>
            <p:nvPr/>
          </p:nvSpPr>
          <p:spPr bwMode="auto">
            <a:xfrm>
              <a:off x="3017788" y="303026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Line 66"/>
            <p:cNvSpPr>
              <a:spLocks noChangeShapeType="1"/>
            </p:cNvSpPr>
            <p:nvPr/>
          </p:nvSpPr>
          <p:spPr bwMode="auto">
            <a:xfrm>
              <a:off x="2907092" y="286131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Line 67"/>
            <p:cNvSpPr>
              <a:spLocks noChangeShapeType="1"/>
            </p:cNvSpPr>
            <p:nvPr/>
          </p:nvSpPr>
          <p:spPr bwMode="auto">
            <a:xfrm>
              <a:off x="2907092" y="286131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Freeform 68"/>
            <p:cNvSpPr>
              <a:spLocks/>
            </p:cNvSpPr>
            <p:nvPr/>
          </p:nvSpPr>
          <p:spPr bwMode="auto">
            <a:xfrm>
              <a:off x="2923405" y="28503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Line 69"/>
            <p:cNvSpPr>
              <a:spLocks noChangeShapeType="1"/>
            </p:cNvSpPr>
            <p:nvPr/>
          </p:nvSpPr>
          <p:spPr bwMode="auto">
            <a:xfrm>
              <a:off x="2939485" y="285595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" name="Line 70"/>
            <p:cNvSpPr>
              <a:spLocks noChangeShapeType="1"/>
            </p:cNvSpPr>
            <p:nvPr/>
          </p:nvSpPr>
          <p:spPr bwMode="auto">
            <a:xfrm>
              <a:off x="2939485" y="285595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" name="Freeform 71"/>
            <p:cNvSpPr>
              <a:spLocks/>
            </p:cNvSpPr>
            <p:nvPr/>
          </p:nvSpPr>
          <p:spPr bwMode="auto">
            <a:xfrm>
              <a:off x="2925270" y="2858049"/>
              <a:ext cx="21207" cy="21673"/>
            </a:xfrm>
            <a:custGeom>
              <a:avLst/>
              <a:gdLst>
                <a:gd name="T0" fmla="*/ 0 w 75"/>
                <a:gd name="T1" fmla="*/ 26 h 77"/>
                <a:gd name="T2" fmla="*/ 28 w 75"/>
                <a:gd name="T3" fmla="*/ 67 h 77"/>
                <a:gd name="T4" fmla="*/ 47 w 75"/>
                <a:gd name="T5" fmla="*/ 77 h 77"/>
                <a:gd name="T6" fmla="*/ 61 w 75"/>
                <a:gd name="T7" fmla="*/ 73 h 77"/>
                <a:gd name="T8" fmla="*/ 67 w 75"/>
                <a:gd name="T9" fmla="*/ 40 h 77"/>
                <a:gd name="T10" fmla="*/ 40 w 7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7">
                  <a:moveTo>
                    <a:pt x="0" y="26"/>
                  </a:moveTo>
                  <a:cubicBezTo>
                    <a:pt x="28" y="67"/>
                    <a:pt x="28" y="67"/>
                    <a:pt x="28" y="67"/>
                  </a:cubicBezTo>
                  <a:cubicBezTo>
                    <a:pt x="32" y="74"/>
                    <a:pt x="40" y="77"/>
                    <a:pt x="47" y="77"/>
                  </a:cubicBezTo>
                  <a:cubicBezTo>
                    <a:pt x="52" y="77"/>
                    <a:pt x="57" y="76"/>
                    <a:pt x="61" y="73"/>
                  </a:cubicBezTo>
                  <a:cubicBezTo>
                    <a:pt x="72" y="66"/>
                    <a:pt x="75" y="51"/>
                    <a:pt x="67" y="4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72"/>
            <p:cNvSpPr>
              <a:spLocks/>
            </p:cNvSpPr>
            <p:nvPr/>
          </p:nvSpPr>
          <p:spPr bwMode="auto">
            <a:xfrm>
              <a:off x="3185113" y="2786971"/>
              <a:ext cx="2563" cy="5360"/>
            </a:xfrm>
            <a:custGeom>
              <a:avLst/>
              <a:gdLst>
                <a:gd name="T0" fmla="*/ 0 w 9"/>
                <a:gd name="T1" fmla="*/ 18 h 19"/>
                <a:gd name="T2" fmla="*/ 0 w 9"/>
                <a:gd name="T3" fmla="*/ 19 h 19"/>
                <a:gd name="T4" fmla="*/ 9 w 9"/>
                <a:gd name="T5" fmla="*/ 0 h 19"/>
                <a:gd name="T6" fmla="*/ 0 w 9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3" y="12"/>
                    <a:pt x="6" y="6"/>
                    <a:pt x="9" y="0"/>
                  </a:cubicBezTo>
                  <a:cubicBezTo>
                    <a:pt x="6" y="6"/>
                    <a:pt x="3" y="12"/>
                    <a:pt x="0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01" name="Groupe 100"/>
          <p:cNvGrpSpPr>
            <a:grpSpLocks noChangeAspect="1"/>
          </p:cNvGrpSpPr>
          <p:nvPr/>
        </p:nvGrpSpPr>
        <p:grpSpPr>
          <a:xfrm>
            <a:off x="9617281" y="4492072"/>
            <a:ext cx="424723" cy="430928"/>
            <a:chOff x="2834741" y="2648274"/>
            <a:chExt cx="424723" cy="430928"/>
          </a:xfrm>
        </p:grpSpPr>
        <p:grpSp>
          <p:nvGrpSpPr>
            <p:cNvPr id="102" name="Group 51"/>
            <p:cNvGrpSpPr>
              <a:grpSpLocks noChangeAspect="1"/>
            </p:cNvGrpSpPr>
            <p:nvPr/>
          </p:nvGrpSpPr>
          <p:grpSpPr bwMode="auto">
            <a:xfrm>
              <a:off x="2834741" y="2648274"/>
              <a:ext cx="424723" cy="430928"/>
              <a:chOff x="2919" y="1217"/>
              <a:chExt cx="1848" cy="1875"/>
            </a:xfrm>
          </p:grpSpPr>
          <p:sp>
            <p:nvSpPr>
              <p:cNvPr id="116" name="Freeform 52"/>
              <p:cNvSpPr>
                <a:spLocks noEditPoints="1"/>
              </p:cNvSpPr>
              <p:nvPr/>
            </p:nvSpPr>
            <p:spPr bwMode="auto">
              <a:xfrm>
                <a:off x="2919" y="1217"/>
                <a:ext cx="1848" cy="1875"/>
              </a:xfrm>
              <a:custGeom>
                <a:avLst/>
                <a:gdLst>
                  <a:gd name="T0" fmla="*/ 1420 w 1516"/>
                  <a:gd name="T1" fmla="*/ 507 h 1545"/>
                  <a:gd name="T2" fmla="*/ 1346 w 1516"/>
                  <a:gd name="T3" fmla="*/ 348 h 1545"/>
                  <a:gd name="T4" fmla="*/ 1119 w 1516"/>
                  <a:gd name="T5" fmla="*/ 157 h 1545"/>
                  <a:gd name="T6" fmla="*/ 751 w 1516"/>
                  <a:gd name="T7" fmla="*/ 81 h 1545"/>
                  <a:gd name="T8" fmla="*/ 553 w 1516"/>
                  <a:gd name="T9" fmla="*/ 164 h 1545"/>
                  <a:gd name="T10" fmla="*/ 0 w 1516"/>
                  <a:gd name="T11" fmla="*/ 850 h 1545"/>
                  <a:gd name="T12" fmla="*/ 695 w 1516"/>
                  <a:gd name="T13" fmla="*/ 1545 h 1545"/>
                  <a:gd name="T14" fmla="*/ 1334 w 1516"/>
                  <a:gd name="T15" fmla="*/ 1056 h 1545"/>
                  <a:gd name="T16" fmla="*/ 695 w 1516"/>
                  <a:gd name="T17" fmla="*/ 1497 h 1545"/>
                  <a:gd name="T18" fmla="*/ 685 w 1516"/>
                  <a:gd name="T19" fmla="*/ 1336 h 1545"/>
                  <a:gd name="T20" fmla="*/ 846 w 1516"/>
                  <a:gd name="T21" fmla="*/ 1229 h 1545"/>
                  <a:gd name="T22" fmla="*/ 863 w 1516"/>
                  <a:gd name="T23" fmla="*/ 1135 h 1545"/>
                  <a:gd name="T24" fmla="*/ 1080 w 1516"/>
                  <a:gd name="T25" fmla="*/ 1074 h 1545"/>
                  <a:gd name="T26" fmla="*/ 1350 w 1516"/>
                  <a:gd name="T27" fmla="*/ 997 h 1545"/>
                  <a:gd name="T28" fmla="*/ 1389 w 1516"/>
                  <a:gd name="T29" fmla="*/ 869 h 1545"/>
                  <a:gd name="T30" fmla="*/ 1494 w 1516"/>
                  <a:gd name="T31" fmla="*/ 667 h 1545"/>
                  <a:gd name="T32" fmla="*/ 875 w 1516"/>
                  <a:gd name="T33" fmla="*/ 270 h 1545"/>
                  <a:gd name="T34" fmla="*/ 48 w 1516"/>
                  <a:gd name="T35" fmla="*/ 850 h 1545"/>
                  <a:gd name="T36" fmla="*/ 594 w 1516"/>
                  <a:gd name="T37" fmla="*/ 392 h 1545"/>
                  <a:gd name="T38" fmla="*/ 453 w 1516"/>
                  <a:gd name="T39" fmla="*/ 634 h 1545"/>
                  <a:gd name="T40" fmla="*/ 288 w 1516"/>
                  <a:gd name="T41" fmla="*/ 743 h 1545"/>
                  <a:gd name="T42" fmla="*/ 638 w 1516"/>
                  <a:gd name="T43" fmla="*/ 1309 h 1545"/>
                  <a:gd name="T44" fmla="*/ 294 w 1516"/>
                  <a:gd name="T45" fmla="*/ 796 h 1545"/>
                  <a:gd name="T46" fmla="*/ 492 w 1516"/>
                  <a:gd name="T47" fmla="*/ 671 h 1545"/>
                  <a:gd name="T48" fmla="*/ 827 w 1516"/>
                  <a:gd name="T49" fmla="*/ 1178 h 1545"/>
                  <a:gd name="T50" fmla="*/ 1463 w 1516"/>
                  <a:gd name="T51" fmla="*/ 741 h 1545"/>
                  <a:gd name="T52" fmla="*/ 1352 w 1516"/>
                  <a:gd name="T53" fmla="*/ 836 h 1545"/>
                  <a:gd name="T54" fmla="*/ 868 w 1516"/>
                  <a:gd name="T55" fmla="*/ 1075 h 1545"/>
                  <a:gd name="T56" fmla="*/ 641 w 1516"/>
                  <a:gd name="T57" fmla="*/ 403 h 1545"/>
                  <a:gd name="T58" fmla="*/ 593 w 1516"/>
                  <a:gd name="T59" fmla="*/ 137 h 1545"/>
                  <a:gd name="T60" fmla="*/ 718 w 1516"/>
                  <a:gd name="T61" fmla="*/ 116 h 1545"/>
                  <a:gd name="T62" fmla="*/ 855 w 1516"/>
                  <a:gd name="T63" fmla="*/ 354 h 1545"/>
                  <a:gd name="T64" fmla="*/ 857 w 1516"/>
                  <a:gd name="T65" fmla="*/ 359 h 1545"/>
                  <a:gd name="T66" fmla="*/ 1232 w 1516"/>
                  <a:gd name="T67" fmla="*/ 215 h 1545"/>
                  <a:gd name="T68" fmla="*/ 1193 w 1516"/>
                  <a:gd name="T69" fmla="*/ 317 h 1545"/>
                  <a:gd name="T70" fmla="*/ 1142 w 1516"/>
                  <a:gd name="T71" fmla="*/ 350 h 1545"/>
                  <a:gd name="T72" fmla="*/ 1219 w 1516"/>
                  <a:gd name="T73" fmla="*/ 357 h 1545"/>
                  <a:gd name="T74" fmla="*/ 1316 w 1516"/>
                  <a:gd name="T75" fmla="*/ 422 h 1545"/>
                  <a:gd name="T76" fmla="*/ 1210 w 1516"/>
                  <a:gd name="T77" fmla="*/ 542 h 1545"/>
                  <a:gd name="T78" fmla="*/ 1255 w 1516"/>
                  <a:gd name="T79" fmla="*/ 541 h 1545"/>
                  <a:gd name="T80" fmla="*/ 1362 w 1516"/>
                  <a:gd name="T81" fmla="*/ 621 h 1545"/>
                  <a:gd name="T82" fmla="*/ 1291 w 1516"/>
                  <a:gd name="T83" fmla="*/ 668 h 1545"/>
                  <a:gd name="T84" fmla="*/ 1317 w 1516"/>
                  <a:gd name="T85" fmla="*/ 708 h 1545"/>
                  <a:gd name="T86" fmla="*/ 1414 w 1516"/>
                  <a:gd name="T87" fmla="*/ 666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16" h="1545">
                    <a:moveTo>
                      <a:pt x="1494" y="667"/>
                    </a:moveTo>
                    <a:cubicBezTo>
                      <a:pt x="1478" y="643"/>
                      <a:pt x="1454" y="626"/>
                      <a:pt x="1426" y="620"/>
                    </a:cubicBezTo>
                    <a:cubicBezTo>
                      <a:pt x="1444" y="585"/>
                      <a:pt x="1443" y="542"/>
                      <a:pt x="1420" y="507"/>
                    </a:cubicBezTo>
                    <a:cubicBezTo>
                      <a:pt x="1404" y="483"/>
                      <a:pt x="1379" y="467"/>
                      <a:pt x="1352" y="461"/>
                    </a:cubicBezTo>
                    <a:cubicBezTo>
                      <a:pt x="1357" y="451"/>
                      <a:pt x="1360" y="442"/>
                      <a:pt x="1362" y="431"/>
                    </a:cubicBezTo>
                    <a:cubicBezTo>
                      <a:pt x="1368" y="402"/>
                      <a:pt x="1362" y="373"/>
                      <a:pt x="1346" y="348"/>
                    </a:cubicBezTo>
                    <a:cubicBezTo>
                      <a:pt x="1330" y="324"/>
                      <a:pt x="1306" y="307"/>
                      <a:pt x="1278" y="301"/>
                    </a:cubicBezTo>
                    <a:cubicBezTo>
                      <a:pt x="1296" y="266"/>
                      <a:pt x="1295" y="223"/>
                      <a:pt x="1272" y="188"/>
                    </a:cubicBezTo>
                    <a:cubicBezTo>
                      <a:pt x="1239" y="137"/>
                      <a:pt x="1170" y="123"/>
                      <a:pt x="1119" y="157"/>
                    </a:cubicBezTo>
                    <a:cubicBezTo>
                      <a:pt x="1009" y="230"/>
                      <a:pt x="1009" y="230"/>
                      <a:pt x="1009" y="230"/>
                    </a:cubicBezTo>
                    <a:cubicBezTo>
                      <a:pt x="950" y="200"/>
                      <a:pt x="887" y="179"/>
                      <a:pt x="822" y="167"/>
                    </a:cubicBezTo>
                    <a:cubicBezTo>
                      <a:pt x="802" y="136"/>
                      <a:pt x="778" y="107"/>
                      <a:pt x="751" y="81"/>
                    </a:cubicBezTo>
                    <a:cubicBezTo>
                      <a:pt x="706" y="37"/>
                      <a:pt x="706" y="37"/>
                      <a:pt x="706" y="37"/>
                    </a:cubicBezTo>
                    <a:cubicBezTo>
                      <a:pt x="672" y="5"/>
                      <a:pt x="620" y="0"/>
                      <a:pt x="581" y="25"/>
                    </a:cubicBezTo>
                    <a:cubicBezTo>
                      <a:pt x="535" y="56"/>
                      <a:pt x="523" y="118"/>
                      <a:pt x="553" y="164"/>
                    </a:cubicBezTo>
                    <a:cubicBezTo>
                      <a:pt x="554" y="166"/>
                      <a:pt x="555" y="167"/>
                      <a:pt x="556" y="169"/>
                    </a:cubicBezTo>
                    <a:cubicBezTo>
                      <a:pt x="407" y="200"/>
                      <a:pt x="271" y="279"/>
                      <a:pt x="170" y="395"/>
                    </a:cubicBezTo>
                    <a:cubicBezTo>
                      <a:pt x="60" y="521"/>
                      <a:pt x="0" y="683"/>
                      <a:pt x="0" y="850"/>
                    </a:cubicBezTo>
                    <a:cubicBezTo>
                      <a:pt x="0" y="882"/>
                      <a:pt x="2" y="914"/>
                      <a:pt x="7" y="946"/>
                    </a:cubicBezTo>
                    <a:cubicBezTo>
                      <a:pt x="40" y="1189"/>
                      <a:pt x="202" y="1398"/>
                      <a:pt x="429" y="1492"/>
                    </a:cubicBezTo>
                    <a:cubicBezTo>
                      <a:pt x="513" y="1527"/>
                      <a:pt x="603" y="1545"/>
                      <a:pt x="695" y="1545"/>
                    </a:cubicBezTo>
                    <a:cubicBezTo>
                      <a:pt x="840" y="1545"/>
                      <a:pt x="980" y="1500"/>
                      <a:pt x="1098" y="1416"/>
                    </a:cubicBezTo>
                    <a:cubicBezTo>
                      <a:pt x="1214" y="1333"/>
                      <a:pt x="1300" y="1219"/>
                      <a:pt x="1348" y="1086"/>
                    </a:cubicBezTo>
                    <a:cubicBezTo>
                      <a:pt x="1353" y="1074"/>
                      <a:pt x="1346" y="1060"/>
                      <a:pt x="1334" y="1056"/>
                    </a:cubicBezTo>
                    <a:cubicBezTo>
                      <a:pt x="1322" y="1051"/>
                      <a:pt x="1308" y="1058"/>
                      <a:pt x="1304" y="1070"/>
                    </a:cubicBezTo>
                    <a:cubicBezTo>
                      <a:pt x="1259" y="1194"/>
                      <a:pt x="1178" y="1300"/>
                      <a:pt x="1070" y="1377"/>
                    </a:cubicBezTo>
                    <a:cubicBezTo>
                      <a:pt x="960" y="1456"/>
                      <a:pt x="830" y="1497"/>
                      <a:pt x="695" y="1497"/>
                    </a:cubicBezTo>
                    <a:cubicBezTo>
                      <a:pt x="625" y="1497"/>
                      <a:pt x="556" y="1486"/>
                      <a:pt x="490" y="1464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846" y="1229"/>
                      <a:pt x="846" y="1229"/>
                      <a:pt x="846" y="1229"/>
                    </a:cubicBezTo>
                    <a:cubicBezTo>
                      <a:pt x="846" y="1229"/>
                      <a:pt x="846" y="1229"/>
                      <a:pt x="846" y="1229"/>
                    </a:cubicBezTo>
                    <a:cubicBezTo>
                      <a:pt x="861" y="1219"/>
                      <a:pt x="871" y="1204"/>
                      <a:pt x="874" y="1187"/>
                    </a:cubicBezTo>
                    <a:cubicBezTo>
                      <a:pt x="878" y="1170"/>
                      <a:pt x="874" y="1153"/>
                      <a:pt x="865" y="1138"/>
                    </a:cubicBezTo>
                    <a:cubicBezTo>
                      <a:pt x="863" y="1135"/>
                      <a:pt x="863" y="1135"/>
                      <a:pt x="863" y="1135"/>
                    </a:cubicBezTo>
                    <a:cubicBezTo>
                      <a:pt x="894" y="1114"/>
                      <a:pt x="894" y="1114"/>
                      <a:pt x="894" y="1114"/>
                    </a:cubicBezTo>
                    <a:cubicBezTo>
                      <a:pt x="916" y="1100"/>
                      <a:pt x="943" y="1094"/>
                      <a:pt x="970" y="1098"/>
                    </a:cubicBezTo>
                    <a:cubicBezTo>
                      <a:pt x="1008" y="1104"/>
                      <a:pt x="1047" y="1096"/>
                      <a:pt x="1080" y="1074"/>
                    </a:cubicBezTo>
                    <a:cubicBezTo>
                      <a:pt x="1340" y="902"/>
                      <a:pt x="1340" y="902"/>
                      <a:pt x="1340" y="902"/>
                    </a:cubicBezTo>
                    <a:cubicBezTo>
                      <a:pt x="1338" y="924"/>
                      <a:pt x="1335" y="947"/>
                      <a:pt x="1331" y="969"/>
                    </a:cubicBezTo>
                    <a:cubicBezTo>
                      <a:pt x="1328" y="982"/>
                      <a:pt x="1337" y="994"/>
                      <a:pt x="1350" y="997"/>
                    </a:cubicBezTo>
                    <a:cubicBezTo>
                      <a:pt x="1351" y="997"/>
                      <a:pt x="1353" y="997"/>
                      <a:pt x="1354" y="997"/>
                    </a:cubicBezTo>
                    <a:cubicBezTo>
                      <a:pt x="1366" y="997"/>
                      <a:pt x="1376" y="989"/>
                      <a:pt x="1378" y="978"/>
                    </a:cubicBezTo>
                    <a:cubicBezTo>
                      <a:pt x="1384" y="942"/>
                      <a:pt x="1388" y="906"/>
                      <a:pt x="1389" y="869"/>
                    </a:cubicBezTo>
                    <a:cubicBezTo>
                      <a:pt x="1463" y="821"/>
                      <a:pt x="1463" y="821"/>
                      <a:pt x="1463" y="821"/>
                    </a:cubicBezTo>
                    <a:cubicBezTo>
                      <a:pt x="1487" y="804"/>
                      <a:pt x="1504" y="779"/>
                      <a:pt x="1510" y="750"/>
                    </a:cubicBezTo>
                    <a:cubicBezTo>
                      <a:pt x="1516" y="721"/>
                      <a:pt x="1510" y="692"/>
                      <a:pt x="1494" y="667"/>
                    </a:cubicBezTo>
                    <a:close/>
                    <a:moveTo>
                      <a:pt x="962" y="261"/>
                    </a:moveTo>
                    <a:cubicBezTo>
                      <a:pt x="889" y="309"/>
                      <a:pt x="889" y="309"/>
                      <a:pt x="889" y="309"/>
                    </a:cubicBezTo>
                    <a:cubicBezTo>
                      <a:pt x="875" y="270"/>
                      <a:pt x="875" y="270"/>
                      <a:pt x="875" y="270"/>
                    </a:cubicBezTo>
                    <a:cubicBezTo>
                      <a:pt x="869" y="254"/>
                      <a:pt x="862" y="239"/>
                      <a:pt x="854" y="223"/>
                    </a:cubicBezTo>
                    <a:cubicBezTo>
                      <a:pt x="891" y="232"/>
                      <a:pt x="927" y="245"/>
                      <a:pt x="962" y="261"/>
                    </a:cubicBezTo>
                    <a:close/>
                    <a:moveTo>
                      <a:pt x="48" y="850"/>
                    </a:moveTo>
                    <a:cubicBezTo>
                      <a:pt x="48" y="694"/>
                      <a:pt x="104" y="544"/>
                      <a:pt x="206" y="426"/>
                    </a:cubicBezTo>
                    <a:cubicBezTo>
                      <a:pt x="303" y="315"/>
                      <a:pt x="435" y="240"/>
                      <a:pt x="579" y="214"/>
                    </a:cubicBezTo>
                    <a:cubicBezTo>
                      <a:pt x="603" y="270"/>
                      <a:pt x="608" y="332"/>
                      <a:pt x="594" y="392"/>
                    </a:cubicBezTo>
                    <a:cubicBezTo>
                      <a:pt x="536" y="644"/>
                      <a:pt x="536" y="644"/>
                      <a:pt x="536" y="644"/>
                    </a:cubicBezTo>
                    <a:cubicBezTo>
                      <a:pt x="527" y="634"/>
                      <a:pt x="515" y="627"/>
                      <a:pt x="502" y="625"/>
                    </a:cubicBezTo>
                    <a:cubicBezTo>
                      <a:pt x="484" y="621"/>
                      <a:pt x="467" y="624"/>
                      <a:pt x="453" y="634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50" y="901"/>
                      <a:pt x="50" y="901"/>
                      <a:pt x="50" y="901"/>
                    </a:cubicBezTo>
                    <a:cubicBezTo>
                      <a:pt x="48" y="884"/>
                      <a:pt x="48" y="867"/>
                      <a:pt x="48" y="850"/>
                    </a:cubicBezTo>
                    <a:close/>
                    <a:moveTo>
                      <a:pt x="638" y="1309"/>
                    </a:moveTo>
                    <a:cubicBezTo>
                      <a:pt x="436" y="1443"/>
                      <a:pt x="436" y="1443"/>
                      <a:pt x="436" y="1443"/>
                    </a:cubicBezTo>
                    <a:cubicBezTo>
                      <a:pt x="235" y="1355"/>
                      <a:pt x="91" y="1169"/>
                      <a:pt x="56" y="953"/>
                    </a:cubicBezTo>
                    <a:cubicBezTo>
                      <a:pt x="294" y="796"/>
                      <a:pt x="294" y="796"/>
                      <a:pt x="294" y="796"/>
                    </a:cubicBezTo>
                    <a:cubicBezTo>
                      <a:pt x="334" y="770"/>
                      <a:pt x="334" y="770"/>
                      <a:pt x="334" y="770"/>
                    </a:cubicBezTo>
                    <a:cubicBezTo>
                      <a:pt x="479" y="674"/>
                      <a:pt x="479" y="674"/>
                      <a:pt x="479" y="674"/>
                    </a:cubicBezTo>
                    <a:cubicBezTo>
                      <a:pt x="483" y="671"/>
                      <a:pt x="487" y="670"/>
                      <a:pt x="492" y="671"/>
                    </a:cubicBezTo>
                    <a:cubicBezTo>
                      <a:pt x="497" y="672"/>
                      <a:pt x="501" y="675"/>
                      <a:pt x="503" y="679"/>
                    </a:cubicBezTo>
                    <a:cubicBezTo>
                      <a:pt x="825" y="1165"/>
                      <a:pt x="825" y="1165"/>
                      <a:pt x="825" y="1165"/>
                    </a:cubicBezTo>
                    <a:cubicBezTo>
                      <a:pt x="827" y="1169"/>
                      <a:pt x="828" y="1173"/>
                      <a:pt x="827" y="1178"/>
                    </a:cubicBezTo>
                    <a:cubicBezTo>
                      <a:pt x="826" y="1182"/>
                      <a:pt x="824" y="1186"/>
                      <a:pt x="820" y="1189"/>
                    </a:cubicBezTo>
                    <a:cubicBezTo>
                      <a:pt x="678" y="1283"/>
                      <a:pt x="678" y="1283"/>
                      <a:pt x="678" y="1283"/>
                    </a:cubicBezTo>
                    <a:moveTo>
                      <a:pt x="1463" y="741"/>
                    </a:moveTo>
                    <a:cubicBezTo>
                      <a:pt x="1460" y="757"/>
                      <a:pt x="1450" y="771"/>
                      <a:pt x="1436" y="781"/>
                    </a:cubicBezTo>
                    <a:cubicBezTo>
                      <a:pt x="1352" y="836"/>
                      <a:pt x="1352" y="836"/>
                      <a:pt x="1352" y="836"/>
                    </a:cubicBezTo>
                    <a:cubicBezTo>
                      <a:pt x="1352" y="836"/>
                      <a:pt x="1352" y="836"/>
                      <a:pt x="1352" y="836"/>
                    </a:cubicBezTo>
                    <a:cubicBezTo>
                      <a:pt x="1053" y="1034"/>
                      <a:pt x="1053" y="1034"/>
                      <a:pt x="1053" y="1034"/>
                    </a:cubicBezTo>
                    <a:cubicBezTo>
                      <a:pt x="1031" y="1049"/>
                      <a:pt x="1004" y="1055"/>
                      <a:pt x="977" y="1051"/>
                    </a:cubicBezTo>
                    <a:cubicBezTo>
                      <a:pt x="939" y="1045"/>
                      <a:pt x="900" y="1053"/>
                      <a:pt x="868" y="1075"/>
                    </a:cubicBezTo>
                    <a:cubicBezTo>
                      <a:pt x="836" y="1095"/>
                      <a:pt x="836" y="1095"/>
                      <a:pt x="836" y="1095"/>
                    </a:cubicBezTo>
                    <a:cubicBezTo>
                      <a:pt x="573" y="697"/>
                      <a:pt x="573" y="697"/>
                      <a:pt x="573" y="697"/>
                    </a:cubicBezTo>
                    <a:cubicBezTo>
                      <a:pt x="641" y="403"/>
                      <a:pt x="641" y="403"/>
                      <a:pt x="641" y="403"/>
                    </a:cubicBezTo>
                    <a:cubicBezTo>
                      <a:pt x="658" y="327"/>
                      <a:pt x="649" y="247"/>
                      <a:pt x="616" y="178"/>
                    </a:cubicBezTo>
                    <a:cubicBezTo>
                      <a:pt x="615" y="177"/>
                      <a:pt x="615" y="176"/>
                      <a:pt x="615" y="176"/>
                    </a:cubicBezTo>
                    <a:cubicBezTo>
                      <a:pt x="608" y="162"/>
                      <a:pt x="601" y="150"/>
                      <a:pt x="593" y="137"/>
                    </a:cubicBezTo>
                    <a:cubicBezTo>
                      <a:pt x="577" y="113"/>
                      <a:pt x="583" y="81"/>
                      <a:pt x="607" y="65"/>
                    </a:cubicBezTo>
                    <a:cubicBezTo>
                      <a:pt x="628" y="52"/>
                      <a:pt x="655" y="54"/>
                      <a:pt x="672" y="71"/>
                    </a:cubicBezTo>
                    <a:cubicBezTo>
                      <a:pt x="718" y="116"/>
                      <a:pt x="718" y="116"/>
                      <a:pt x="718" y="116"/>
                    </a:cubicBezTo>
                    <a:cubicBezTo>
                      <a:pt x="767" y="163"/>
                      <a:pt x="806" y="223"/>
                      <a:pt x="830" y="287"/>
                    </a:cubicBezTo>
                    <a:cubicBezTo>
                      <a:pt x="855" y="354"/>
                      <a:pt x="855" y="354"/>
                      <a:pt x="855" y="354"/>
                    </a:cubicBezTo>
                    <a:cubicBezTo>
                      <a:pt x="855" y="354"/>
                      <a:pt x="855" y="354"/>
                      <a:pt x="855" y="354"/>
                    </a:cubicBezTo>
                    <a:cubicBezTo>
                      <a:pt x="855" y="355"/>
                      <a:pt x="855" y="355"/>
                      <a:pt x="855" y="355"/>
                    </a:cubicBezTo>
                    <a:cubicBezTo>
                      <a:pt x="855" y="355"/>
                      <a:pt x="856" y="356"/>
                      <a:pt x="856" y="356"/>
                    </a:cubicBezTo>
                    <a:cubicBezTo>
                      <a:pt x="856" y="357"/>
                      <a:pt x="857" y="358"/>
                      <a:pt x="857" y="359"/>
                    </a:cubicBezTo>
                    <a:cubicBezTo>
                      <a:pt x="865" y="370"/>
                      <a:pt x="879" y="373"/>
                      <a:pt x="890" y="366"/>
                    </a:cubicBezTo>
                    <a:cubicBezTo>
                      <a:pt x="1145" y="197"/>
                      <a:pt x="1145" y="197"/>
                      <a:pt x="1145" y="197"/>
                    </a:cubicBezTo>
                    <a:cubicBezTo>
                      <a:pt x="1174" y="178"/>
                      <a:pt x="1213" y="186"/>
                      <a:pt x="1232" y="215"/>
                    </a:cubicBezTo>
                    <a:cubicBezTo>
                      <a:pt x="1252" y="244"/>
                      <a:pt x="1244" y="283"/>
                      <a:pt x="1215" y="302"/>
                    </a:cubicBezTo>
                    <a:cubicBezTo>
                      <a:pt x="1193" y="317"/>
                      <a:pt x="1193" y="317"/>
                      <a:pt x="1193" y="317"/>
                    </a:cubicBezTo>
                    <a:cubicBezTo>
                      <a:pt x="1193" y="317"/>
                      <a:pt x="1193" y="317"/>
                      <a:pt x="1193" y="317"/>
                    </a:cubicBezTo>
                    <a:cubicBezTo>
                      <a:pt x="1143" y="349"/>
                      <a:pt x="1143" y="349"/>
                      <a:pt x="1143" y="349"/>
                    </a:cubicBezTo>
                    <a:cubicBezTo>
                      <a:pt x="1143" y="349"/>
                      <a:pt x="1143" y="349"/>
                      <a:pt x="1143" y="350"/>
                    </a:cubicBezTo>
                    <a:cubicBezTo>
                      <a:pt x="1143" y="350"/>
                      <a:pt x="1143" y="350"/>
                      <a:pt x="1142" y="350"/>
                    </a:cubicBezTo>
                    <a:cubicBezTo>
                      <a:pt x="1132" y="358"/>
                      <a:pt x="1129" y="372"/>
                      <a:pt x="1137" y="382"/>
                    </a:cubicBezTo>
                    <a:cubicBezTo>
                      <a:pt x="1144" y="393"/>
                      <a:pt x="1159" y="396"/>
                      <a:pt x="1170" y="389"/>
                    </a:cubicBezTo>
                    <a:cubicBezTo>
                      <a:pt x="1219" y="357"/>
                      <a:pt x="1219" y="357"/>
                      <a:pt x="1219" y="357"/>
                    </a:cubicBezTo>
                    <a:cubicBezTo>
                      <a:pt x="1233" y="347"/>
                      <a:pt x="1250" y="344"/>
                      <a:pt x="1266" y="347"/>
                    </a:cubicBezTo>
                    <a:cubicBezTo>
                      <a:pt x="1283" y="351"/>
                      <a:pt x="1297" y="360"/>
                      <a:pt x="1306" y="374"/>
                    </a:cubicBezTo>
                    <a:cubicBezTo>
                      <a:pt x="1316" y="388"/>
                      <a:pt x="1319" y="405"/>
                      <a:pt x="1316" y="422"/>
                    </a:cubicBezTo>
                    <a:cubicBezTo>
                      <a:pt x="1312" y="438"/>
                      <a:pt x="1303" y="452"/>
                      <a:pt x="1289" y="462"/>
                    </a:cubicBezTo>
                    <a:cubicBezTo>
                      <a:pt x="1217" y="509"/>
                      <a:pt x="1217" y="509"/>
                      <a:pt x="1217" y="509"/>
                    </a:cubicBezTo>
                    <a:cubicBezTo>
                      <a:pt x="1206" y="516"/>
                      <a:pt x="1203" y="531"/>
                      <a:pt x="1210" y="542"/>
                    </a:cubicBezTo>
                    <a:cubicBezTo>
                      <a:pt x="1215" y="549"/>
                      <a:pt x="1223" y="553"/>
                      <a:pt x="1230" y="553"/>
                    </a:cubicBezTo>
                    <a:cubicBezTo>
                      <a:pt x="1235" y="553"/>
                      <a:pt x="1239" y="551"/>
                      <a:pt x="1243" y="549"/>
                    </a:cubicBezTo>
                    <a:cubicBezTo>
                      <a:pt x="1255" y="541"/>
                      <a:pt x="1255" y="541"/>
                      <a:pt x="1255" y="541"/>
                    </a:cubicBezTo>
                    <a:cubicBezTo>
                      <a:pt x="1293" y="516"/>
                      <a:pt x="1293" y="516"/>
                      <a:pt x="1293" y="516"/>
                    </a:cubicBezTo>
                    <a:cubicBezTo>
                      <a:pt x="1322" y="497"/>
                      <a:pt x="1361" y="505"/>
                      <a:pt x="1380" y="534"/>
                    </a:cubicBezTo>
                    <a:cubicBezTo>
                      <a:pt x="1399" y="563"/>
                      <a:pt x="1391" y="602"/>
                      <a:pt x="1362" y="621"/>
                    </a:cubicBezTo>
                    <a:cubicBezTo>
                      <a:pt x="1327" y="645"/>
                      <a:pt x="1327" y="645"/>
                      <a:pt x="1327" y="645"/>
                    </a:cubicBezTo>
                    <a:cubicBezTo>
                      <a:pt x="1327" y="645"/>
                      <a:pt x="1326" y="645"/>
                      <a:pt x="1326" y="645"/>
                    </a:cubicBezTo>
                    <a:cubicBezTo>
                      <a:pt x="1291" y="668"/>
                      <a:pt x="1291" y="668"/>
                      <a:pt x="1291" y="668"/>
                    </a:cubicBezTo>
                    <a:cubicBezTo>
                      <a:pt x="1280" y="676"/>
                      <a:pt x="1277" y="691"/>
                      <a:pt x="1284" y="702"/>
                    </a:cubicBezTo>
                    <a:cubicBezTo>
                      <a:pt x="1289" y="709"/>
                      <a:pt x="1296" y="712"/>
                      <a:pt x="1304" y="712"/>
                    </a:cubicBezTo>
                    <a:cubicBezTo>
                      <a:pt x="1309" y="712"/>
                      <a:pt x="1313" y="711"/>
                      <a:pt x="1317" y="708"/>
                    </a:cubicBezTo>
                    <a:cubicBezTo>
                      <a:pt x="1328" y="701"/>
                      <a:pt x="1328" y="701"/>
                      <a:pt x="1328" y="701"/>
                    </a:cubicBezTo>
                    <a:cubicBezTo>
                      <a:pt x="1367" y="676"/>
                      <a:pt x="1367" y="676"/>
                      <a:pt x="1367" y="676"/>
                    </a:cubicBezTo>
                    <a:cubicBezTo>
                      <a:pt x="1381" y="666"/>
                      <a:pt x="1397" y="663"/>
                      <a:pt x="1414" y="666"/>
                    </a:cubicBezTo>
                    <a:cubicBezTo>
                      <a:pt x="1430" y="670"/>
                      <a:pt x="1445" y="679"/>
                      <a:pt x="1454" y="693"/>
                    </a:cubicBezTo>
                    <a:cubicBezTo>
                      <a:pt x="1463" y="707"/>
                      <a:pt x="1467" y="724"/>
                      <a:pt x="1463" y="74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7" name="Line 53"/>
              <p:cNvSpPr>
                <a:spLocks noChangeShapeType="1"/>
              </p:cNvSpPr>
              <p:nvPr/>
            </p:nvSpPr>
            <p:spPr bwMode="auto">
              <a:xfrm>
                <a:off x="3319" y="21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8" name="Line 54"/>
              <p:cNvSpPr>
                <a:spLocks noChangeShapeType="1"/>
              </p:cNvSpPr>
              <p:nvPr/>
            </p:nvSpPr>
            <p:spPr bwMode="auto">
              <a:xfrm>
                <a:off x="3319" y="21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9" name="Line 55"/>
              <p:cNvSpPr>
                <a:spLocks noChangeShapeType="1"/>
              </p:cNvSpPr>
              <p:nvPr/>
            </p:nvSpPr>
            <p:spPr bwMode="auto">
              <a:xfrm>
                <a:off x="4702" y="21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0" name="Line 56"/>
              <p:cNvSpPr>
                <a:spLocks noChangeShapeType="1"/>
              </p:cNvSpPr>
              <p:nvPr/>
            </p:nvSpPr>
            <p:spPr bwMode="auto">
              <a:xfrm>
                <a:off x="4702" y="21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03" name="Freeform 60"/>
            <p:cNvSpPr>
              <a:spLocks/>
            </p:cNvSpPr>
            <p:nvPr/>
          </p:nvSpPr>
          <p:spPr bwMode="auto">
            <a:xfrm>
              <a:off x="2946244" y="2887879"/>
              <a:ext cx="88090" cy="122581"/>
            </a:xfrm>
            <a:custGeom>
              <a:avLst/>
              <a:gdLst>
                <a:gd name="T0" fmla="*/ 310 w 310"/>
                <a:gd name="T1" fmla="*/ 407 h 433"/>
                <a:gd name="T2" fmla="*/ 47 w 310"/>
                <a:gd name="T3" fmla="*/ 14 h 433"/>
                <a:gd name="T4" fmla="*/ 14 w 310"/>
                <a:gd name="T5" fmla="*/ 8 h 433"/>
                <a:gd name="T6" fmla="*/ 7 w 310"/>
                <a:gd name="T7" fmla="*/ 41 h 433"/>
                <a:gd name="T8" fmla="*/ 270 w 310"/>
                <a:gd name="T9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33">
                  <a:moveTo>
                    <a:pt x="310" y="407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0" y="3"/>
                    <a:pt x="25" y="0"/>
                    <a:pt x="14" y="8"/>
                  </a:cubicBezTo>
                  <a:cubicBezTo>
                    <a:pt x="3" y="15"/>
                    <a:pt x="0" y="30"/>
                    <a:pt x="7" y="41"/>
                  </a:cubicBezTo>
                  <a:cubicBezTo>
                    <a:pt x="270" y="433"/>
                    <a:pt x="270" y="433"/>
                    <a:pt x="270" y="433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Line 61"/>
            <p:cNvSpPr>
              <a:spLocks noChangeShapeType="1"/>
            </p:cNvSpPr>
            <p:nvPr/>
          </p:nvSpPr>
          <p:spPr bwMode="auto">
            <a:xfrm>
              <a:off x="3046452" y="300789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Line 62"/>
            <p:cNvSpPr>
              <a:spLocks noChangeShapeType="1"/>
            </p:cNvSpPr>
            <p:nvPr/>
          </p:nvSpPr>
          <p:spPr bwMode="auto">
            <a:xfrm>
              <a:off x="3046452" y="300789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63"/>
            <p:cNvSpPr>
              <a:spLocks/>
            </p:cNvSpPr>
            <p:nvPr/>
          </p:nvSpPr>
          <p:spPr bwMode="auto">
            <a:xfrm>
              <a:off x="3036198" y="30179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Line 64"/>
            <p:cNvSpPr>
              <a:spLocks noChangeShapeType="1"/>
            </p:cNvSpPr>
            <p:nvPr/>
          </p:nvSpPr>
          <p:spPr bwMode="auto">
            <a:xfrm>
              <a:off x="3017788" y="303026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Line 65"/>
            <p:cNvSpPr>
              <a:spLocks noChangeShapeType="1"/>
            </p:cNvSpPr>
            <p:nvPr/>
          </p:nvSpPr>
          <p:spPr bwMode="auto">
            <a:xfrm>
              <a:off x="3017788" y="303026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Line 66"/>
            <p:cNvSpPr>
              <a:spLocks noChangeShapeType="1"/>
            </p:cNvSpPr>
            <p:nvPr/>
          </p:nvSpPr>
          <p:spPr bwMode="auto">
            <a:xfrm>
              <a:off x="2907092" y="286131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Line 67"/>
            <p:cNvSpPr>
              <a:spLocks noChangeShapeType="1"/>
            </p:cNvSpPr>
            <p:nvPr/>
          </p:nvSpPr>
          <p:spPr bwMode="auto">
            <a:xfrm>
              <a:off x="2907092" y="286131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68"/>
            <p:cNvSpPr>
              <a:spLocks/>
            </p:cNvSpPr>
            <p:nvPr/>
          </p:nvSpPr>
          <p:spPr bwMode="auto">
            <a:xfrm>
              <a:off x="2923405" y="28503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Line 69"/>
            <p:cNvSpPr>
              <a:spLocks noChangeShapeType="1"/>
            </p:cNvSpPr>
            <p:nvPr/>
          </p:nvSpPr>
          <p:spPr bwMode="auto">
            <a:xfrm>
              <a:off x="2939485" y="285595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Line 70"/>
            <p:cNvSpPr>
              <a:spLocks noChangeShapeType="1"/>
            </p:cNvSpPr>
            <p:nvPr/>
          </p:nvSpPr>
          <p:spPr bwMode="auto">
            <a:xfrm>
              <a:off x="2939485" y="285595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71"/>
            <p:cNvSpPr>
              <a:spLocks/>
            </p:cNvSpPr>
            <p:nvPr/>
          </p:nvSpPr>
          <p:spPr bwMode="auto">
            <a:xfrm>
              <a:off x="2925270" y="2858049"/>
              <a:ext cx="21207" cy="21673"/>
            </a:xfrm>
            <a:custGeom>
              <a:avLst/>
              <a:gdLst>
                <a:gd name="T0" fmla="*/ 0 w 75"/>
                <a:gd name="T1" fmla="*/ 26 h 77"/>
                <a:gd name="T2" fmla="*/ 28 w 75"/>
                <a:gd name="T3" fmla="*/ 67 h 77"/>
                <a:gd name="T4" fmla="*/ 47 w 75"/>
                <a:gd name="T5" fmla="*/ 77 h 77"/>
                <a:gd name="T6" fmla="*/ 61 w 75"/>
                <a:gd name="T7" fmla="*/ 73 h 77"/>
                <a:gd name="T8" fmla="*/ 67 w 75"/>
                <a:gd name="T9" fmla="*/ 40 h 77"/>
                <a:gd name="T10" fmla="*/ 40 w 7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7">
                  <a:moveTo>
                    <a:pt x="0" y="26"/>
                  </a:moveTo>
                  <a:cubicBezTo>
                    <a:pt x="28" y="67"/>
                    <a:pt x="28" y="67"/>
                    <a:pt x="28" y="67"/>
                  </a:cubicBezTo>
                  <a:cubicBezTo>
                    <a:pt x="32" y="74"/>
                    <a:pt x="40" y="77"/>
                    <a:pt x="47" y="77"/>
                  </a:cubicBezTo>
                  <a:cubicBezTo>
                    <a:pt x="52" y="77"/>
                    <a:pt x="57" y="76"/>
                    <a:pt x="61" y="73"/>
                  </a:cubicBezTo>
                  <a:cubicBezTo>
                    <a:pt x="72" y="66"/>
                    <a:pt x="75" y="51"/>
                    <a:pt x="67" y="4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72"/>
            <p:cNvSpPr>
              <a:spLocks/>
            </p:cNvSpPr>
            <p:nvPr/>
          </p:nvSpPr>
          <p:spPr bwMode="auto">
            <a:xfrm>
              <a:off x="3185113" y="2786971"/>
              <a:ext cx="2563" cy="5360"/>
            </a:xfrm>
            <a:custGeom>
              <a:avLst/>
              <a:gdLst>
                <a:gd name="T0" fmla="*/ 0 w 9"/>
                <a:gd name="T1" fmla="*/ 18 h 19"/>
                <a:gd name="T2" fmla="*/ 0 w 9"/>
                <a:gd name="T3" fmla="*/ 19 h 19"/>
                <a:gd name="T4" fmla="*/ 9 w 9"/>
                <a:gd name="T5" fmla="*/ 0 h 19"/>
                <a:gd name="T6" fmla="*/ 0 w 9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3" y="12"/>
                    <a:pt x="6" y="6"/>
                    <a:pt x="9" y="0"/>
                  </a:cubicBezTo>
                  <a:cubicBezTo>
                    <a:pt x="6" y="6"/>
                    <a:pt x="3" y="12"/>
                    <a:pt x="0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21" name="Groupe 120"/>
          <p:cNvGrpSpPr>
            <a:grpSpLocks noChangeAspect="1"/>
          </p:cNvGrpSpPr>
          <p:nvPr/>
        </p:nvGrpSpPr>
        <p:grpSpPr>
          <a:xfrm>
            <a:off x="9617281" y="5218995"/>
            <a:ext cx="424723" cy="430928"/>
            <a:chOff x="2834741" y="2648274"/>
            <a:chExt cx="424723" cy="430928"/>
          </a:xfrm>
        </p:grpSpPr>
        <p:grpSp>
          <p:nvGrpSpPr>
            <p:cNvPr id="122" name="Group 51"/>
            <p:cNvGrpSpPr>
              <a:grpSpLocks noChangeAspect="1"/>
            </p:cNvGrpSpPr>
            <p:nvPr/>
          </p:nvGrpSpPr>
          <p:grpSpPr bwMode="auto">
            <a:xfrm>
              <a:off x="2834741" y="2648274"/>
              <a:ext cx="424723" cy="430928"/>
              <a:chOff x="2919" y="1217"/>
              <a:chExt cx="1848" cy="1875"/>
            </a:xfrm>
          </p:grpSpPr>
          <p:sp>
            <p:nvSpPr>
              <p:cNvPr id="136" name="Freeform 52"/>
              <p:cNvSpPr>
                <a:spLocks noEditPoints="1"/>
              </p:cNvSpPr>
              <p:nvPr/>
            </p:nvSpPr>
            <p:spPr bwMode="auto">
              <a:xfrm>
                <a:off x="2919" y="1217"/>
                <a:ext cx="1848" cy="1875"/>
              </a:xfrm>
              <a:custGeom>
                <a:avLst/>
                <a:gdLst>
                  <a:gd name="T0" fmla="*/ 1420 w 1516"/>
                  <a:gd name="T1" fmla="*/ 507 h 1545"/>
                  <a:gd name="T2" fmla="*/ 1346 w 1516"/>
                  <a:gd name="T3" fmla="*/ 348 h 1545"/>
                  <a:gd name="T4" fmla="*/ 1119 w 1516"/>
                  <a:gd name="T5" fmla="*/ 157 h 1545"/>
                  <a:gd name="T6" fmla="*/ 751 w 1516"/>
                  <a:gd name="T7" fmla="*/ 81 h 1545"/>
                  <a:gd name="T8" fmla="*/ 553 w 1516"/>
                  <a:gd name="T9" fmla="*/ 164 h 1545"/>
                  <a:gd name="T10" fmla="*/ 0 w 1516"/>
                  <a:gd name="T11" fmla="*/ 850 h 1545"/>
                  <a:gd name="T12" fmla="*/ 695 w 1516"/>
                  <a:gd name="T13" fmla="*/ 1545 h 1545"/>
                  <a:gd name="T14" fmla="*/ 1334 w 1516"/>
                  <a:gd name="T15" fmla="*/ 1056 h 1545"/>
                  <a:gd name="T16" fmla="*/ 695 w 1516"/>
                  <a:gd name="T17" fmla="*/ 1497 h 1545"/>
                  <a:gd name="T18" fmla="*/ 685 w 1516"/>
                  <a:gd name="T19" fmla="*/ 1336 h 1545"/>
                  <a:gd name="T20" fmla="*/ 846 w 1516"/>
                  <a:gd name="T21" fmla="*/ 1229 h 1545"/>
                  <a:gd name="T22" fmla="*/ 863 w 1516"/>
                  <a:gd name="T23" fmla="*/ 1135 h 1545"/>
                  <a:gd name="T24" fmla="*/ 1080 w 1516"/>
                  <a:gd name="T25" fmla="*/ 1074 h 1545"/>
                  <a:gd name="T26" fmla="*/ 1350 w 1516"/>
                  <a:gd name="T27" fmla="*/ 997 h 1545"/>
                  <a:gd name="T28" fmla="*/ 1389 w 1516"/>
                  <a:gd name="T29" fmla="*/ 869 h 1545"/>
                  <a:gd name="T30" fmla="*/ 1494 w 1516"/>
                  <a:gd name="T31" fmla="*/ 667 h 1545"/>
                  <a:gd name="T32" fmla="*/ 875 w 1516"/>
                  <a:gd name="T33" fmla="*/ 270 h 1545"/>
                  <a:gd name="T34" fmla="*/ 48 w 1516"/>
                  <a:gd name="T35" fmla="*/ 850 h 1545"/>
                  <a:gd name="T36" fmla="*/ 594 w 1516"/>
                  <a:gd name="T37" fmla="*/ 392 h 1545"/>
                  <a:gd name="T38" fmla="*/ 453 w 1516"/>
                  <a:gd name="T39" fmla="*/ 634 h 1545"/>
                  <a:gd name="T40" fmla="*/ 288 w 1516"/>
                  <a:gd name="T41" fmla="*/ 743 h 1545"/>
                  <a:gd name="T42" fmla="*/ 638 w 1516"/>
                  <a:gd name="T43" fmla="*/ 1309 h 1545"/>
                  <a:gd name="T44" fmla="*/ 294 w 1516"/>
                  <a:gd name="T45" fmla="*/ 796 h 1545"/>
                  <a:gd name="T46" fmla="*/ 492 w 1516"/>
                  <a:gd name="T47" fmla="*/ 671 h 1545"/>
                  <a:gd name="T48" fmla="*/ 827 w 1516"/>
                  <a:gd name="T49" fmla="*/ 1178 h 1545"/>
                  <a:gd name="T50" fmla="*/ 1463 w 1516"/>
                  <a:gd name="T51" fmla="*/ 741 h 1545"/>
                  <a:gd name="T52" fmla="*/ 1352 w 1516"/>
                  <a:gd name="T53" fmla="*/ 836 h 1545"/>
                  <a:gd name="T54" fmla="*/ 868 w 1516"/>
                  <a:gd name="T55" fmla="*/ 1075 h 1545"/>
                  <a:gd name="T56" fmla="*/ 641 w 1516"/>
                  <a:gd name="T57" fmla="*/ 403 h 1545"/>
                  <a:gd name="T58" fmla="*/ 593 w 1516"/>
                  <a:gd name="T59" fmla="*/ 137 h 1545"/>
                  <a:gd name="T60" fmla="*/ 718 w 1516"/>
                  <a:gd name="T61" fmla="*/ 116 h 1545"/>
                  <a:gd name="T62" fmla="*/ 855 w 1516"/>
                  <a:gd name="T63" fmla="*/ 354 h 1545"/>
                  <a:gd name="T64" fmla="*/ 857 w 1516"/>
                  <a:gd name="T65" fmla="*/ 359 h 1545"/>
                  <a:gd name="T66" fmla="*/ 1232 w 1516"/>
                  <a:gd name="T67" fmla="*/ 215 h 1545"/>
                  <a:gd name="T68" fmla="*/ 1193 w 1516"/>
                  <a:gd name="T69" fmla="*/ 317 h 1545"/>
                  <a:gd name="T70" fmla="*/ 1142 w 1516"/>
                  <a:gd name="T71" fmla="*/ 350 h 1545"/>
                  <a:gd name="T72" fmla="*/ 1219 w 1516"/>
                  <a:gd name="T73" fmla="*/ 357 h 1545"/>
                  <a:gd name="T74" fmla="*/ 1316 w 1516"/>
                  <a:gd name="T75" fmla="*/ 422 h 1545"/>
                  <a:gd name="T76" fmla="*/ 1210 w 1516"/>
                  <a:gd name="T77" fmla="*/ 542 h 1545"/>
                  <a:gd name="T78" fmla="*/ 1255 w 1516"/>
                  <a:gd name="T79" fmla="*/ 541 h 1545"/>
                  <a:gd name="T80" fmla="*/ 1362 w 1516"/>
                  <a:gd name="T81" fmla="*/ 621 h 1545"/>
                  <a:gd name="T82" fmla="*/ 1291 w 1516"/>
                  <a:gd name="T83" fmla="*/ 668 h 1545"/>
                  <a:gd name="T84" fmla="*/ 1317 w 1516"/>
                  <a:gd name="T85" fmla="*/ 708 h 1545"/>
                  <a:gd name="T86" fmla="*/ 1414 w 1516"/>
                  <a:gd name="T87" fmla="*/ 666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16" h="1545">
                    <a:moveTo>
                      <a:pt x="1494" y="667"/>
                    </a:moveTo>
                    <a:cubicBezTo>
                      <a:pt x="1478" y="643"/>
                      <a:pt x="1454" y="626"/>
                      <a:pt x="1426" y="620"/>
                    </a:cubicBezTo>
                    <a:cubicBezTo>
                      <a:pt x="1444" y="585"/>
                      <a:pt x="1443" y="542"/>
                      <a:pt x="1420" y="507"/>
                    </a:cubicBezTo>
                    <a:cubicBezTo>
                      <a:pt x="1404" y="483"/>
                      <a:pt x="1379" y="467"/>
                      <a:pt x="1352" y="461"/>
                    </a:cubicBezTo>
                    <a:cubicBezTo>
                      <a:pt x="1357" y="451"/>
                      <a:pt x="1360" y="442"/>
                      <a:pt x="1362" y="431"/>
                    </a:cubicBezTo>
                    <a:cubicBezTo>
                      <a:pt x="1368" y="402"/>
                      <a:pt x="1362" y="373"/>
                      <a:pt x="1346" y="348"/>
                    </a:cubicBezTo>
                    <a:cubicBezTo>
                      <a:pt x="1330" y="324"/>
                      <a:pt x="1306" y="307"/>
                      <a:pt x="1278" y="301"/>
                    </a:cubicBezTo>
                    <a:cubicBezTo>
                      <a:pt x="1296" y="266"/>
                      <a:pt x="1295" y="223"/>
                      <a:pt x="1272" y="188"/>
                    </a:cubicBezTo>
                    <a:cubicBezTo>
                      <a:pt x="1239" y="137"/>
                      <a:pt x="1170" y="123"/>
                      <a:pt x="1119" y="157"/>
                    </a:cubicBezTo>
                    <a:cubicBezTo>
                      <a:pt x="1009" y="230"/>
                      <a:pt x="1009" y="230"/>
                      <a:pt x="1009" y="230"/>
                    </a:cubicBezTo>
                    <a:cubicBezTo>
                      <a:pt x="950" y="200"/>
                      <a:pt x="887" y="179"/>
                      <a:pt x="822" y="167"/>
                    </a:cubicBezTo>
                    <a:cubicBezTo>
                      <a:pt x="802" y="136"/>
                      <a:pt x="778" y="107"/>
                      <a:pt x="751" y="81"/>
                    </a:cubicBezTo>
                    <a:cubicBezTo>
                      <a:pt x="706" y="37"/>
                      <a:pt x="706" y="37"/>
                      <a:pt x="706" y="37"/>
                    </a:cubicBezTo>
                    <a:cubicBezTo>
                      <a:pt x="672" y="5"/>
                      <a:pt x="620" y="0"/>
                      <a:pt x="581" y="25"/>
                    </a:cubicBezTo>
                    <a:cubicBezTo>
                      <a:pt x="535" y="56"/>
                      <a:pt x="523" y="118"/>
                      <a:pt x="553" y="164"/>
                    </a:cubicBezTo>
                    <a:cubicBezTo>
                      <a:pt x="554" y="166"/>
                      <a:pt x="555" y="167"/>
                      <a:pt x="556" y="169"/>
                    </a:cubicBezTo>
                    <a:cubicBezTo>
                      <a:pt x="407" y="200"/>
                      <a:pt x="271" y="279"/>
                      <a:pt x="170" y="395"/>
                    </a:cubicBezTo>
                    <a:cubicBezTo>
                      <a:pt x="60" y="521"/>
                      <a:pt x="0" y="683"/>
                      <a:pt x="0" y="850"/>
                    </a:cubicBezTo>
                    <a:cubicBezTo>
                      <a:pt x="0" y="882"/>
                      <a:pt x="2" y="914"/>
                      <a:pt x="7" y="946"/>
                    </a:cubicBezTo>
                    <a:cubicBezTo>
                      <a:pt x="40" y="1189"/>
                      <a:pt x="202" y="1398"/>
                      <a:pt x="429" y="1492"/>
                    </a:cubicBezTo>
                    <a:cubicBezTo>
                      <a:pt x="513" y="1527"/>
                      <a:pt x="603" y="1545"/>
                      <a:pt x="695" y="1545"/>
                    </a:cubicBezTo>
                    <a:cubicBezTo>
                      <a:pt x="840" y="1545"/>
                      <a:pt x="980" y="1500"/>
                      <a:pt x="1098" y="1416"/>
                    </a:cubicBezTo>
                    <a:cubicBezTo>
                      <a:pt x="1214" y="1333"/>
                      <a:pt x="1300" y="1219"/>
                      <a:pt x="1348" y="1086"/>
                    </a:cubicBezTo>
                    <a:cubicBezTo>
                      <a:pt x="1353" y="1074"/>
                      <a:pt x="1346" y="1060"/>
                      <a:pt x="1334" y="1056"/>
                    </a:cubicBezTo>
                    <a:cubicBezTo>
                      <a:pt x="1322" y="1051"/>
                      <a:pt x="1308" y="1058"/>
                      <a:pt x="1304" y="1070"/>
                    </a:cubicBezTo>
                    <a:cubicBezTo>
                      <a:pt x="1259" y="1194"/>
                      <a:pt x="1178" y="1300"/>
                      <a:pt x="1070" y="1377"/>
                    </a:cubicBezTo>
                    <a:cubicBezTo>
                      <a:pt x="960" y="1456"/>
                      <a:pt x="830" y="1497"/>
                      <a:pt x="695" y="1497"/>
                    </a:cubicBezTo>
                    <a:cubicBezTo>
                      <a:pt x="625" y="1497"/>
                      <a:pt x="556" y="1486"/>
                      <a:pt x="490" y="1464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685" y="1336"/>
                      <a:pt x="685" y="1336"/>
                      <a:pt x="685" y="1336"/>
                    </a:cubicBezTo>
                    <a:cubicBezTo>
                      <a:pt x="846" y="1229"/>
                      <a:pt x="846" y="1229"/>
                      <a:pt x="846" y="1229"/>
                    </a:cubicBezTo>
                    <a:cubicBezTo>
                      <a:pt x="846" y="1229"/>
                      <a:pt x="846" y="1229"/>
                      <a:pt x="846" y="1229"/>
                    </a:cubicBezTo>
                    <a:cubicBezTo>
                      <a:pt x="861" y="1219"/>
                      <a:pt x="871" y="1204"/>
                      <a:pt x="874" y="1187"/>
                    </a:cubicBezTo>
                    <a:cubicBezTo>
                      <a:pt x="878" y="1170"/>
                      <a:pt x="874" y="1153"/>
                      <a:pt x="865" y="1138"/>
                    </a:cubicBezTo>
                    <a:cubicBezTo>
                      <a:pt x="863" y="1135"/>
                      <a:pt x="863" y="1135"/>
                      <a:pt x="863" y="1135"/>
                    </a:cubicBezTo>
                    <a:cubicBezTo>
                      <a:pt x="894" y="1114"/>
                      <a:pt x="894" y="1114"/>
                      <a:pt x="894" y="1114"/>
                    </a:cubicBezTo>
                    <a:cubicBezTo>
                      <a:pt x="916" y="1100"/>
                      <a:pt x="943" y="1094"/>
                      <a:pt x="970" y="1098"/>
                    </a:cubicBezTo>
                    <a:cubicBezTo>
                      <a:pt x="1008" y="1104"/>
                      <a:pt x="1047" y="1096"/>
                      <a:pt x="1080" y="1074"/>
                    </a:cubicBezTo>
                    <a:cubicBezTo>
                      <a:pt x="1340" y="902"/>
                      <a:pt x="1340" y="902"/>
                      <a:pt x="1340" y="902"/>
                    </a:cubicBezTo>
                    <a:cubicBezTo>
                      <a:pt x="1338" y="924"/>
                      <a:pt x="1335" y="947"/>
                      <a:pt x="1331" y="969"/>
                    </a:cubicBezTo>
                    <a:cubicBezTo>
                      <a:pt x="1328" y="982"/>
                      <a:pt x="1337" y="994"/>
                      <a:pt x="1350" y="997"/>
                    </a:cubicBezTo>
                    <a:cubicBezTo>
                      <a:pt x="1351" y="997"/>
                      <a:pt x="1353" y="997"/>
                      <a:pt x="1354" y="997"/>
                    </a:cubicBezTo>
                    <a:cubicBezTo>
                      <a:pt x="1366" y="997"/>
                      <a:pt x="1376" y="989"/>
                      <a:pt x="1378" y="978"/>
                    </a:cubicBezTo>
                    <a:cubicBezTo>
                      <a:pt x="1384" y="942"/>
                      <a:pt x="1388" y="906"/>
                      <a:pt x="1389" y="869"/>
                    </a:cubicBezTo>
                    <a:cubicBezTo>
                      <a:pt x="1463" y="821"/>
                      <a:pt x="1463" y="821"/>
                      <a:pt x="1463" y="821"/>
                    </a:cubicBezTo>
                    <a:cubicBezTo>
                      <a:pt x="1487" y="804"/>
                      <a:pt x="1504" y="779"/>
                      <a:pt x="1510" y="750"/>
                    </a:cubicBezTo>
                    <a:cubicBezTo>
                      <a:pt x="1516" y="721"/>
                      <a:pt x="1510" y="692"/>
                      <a:pt x="1494" y="667"/>
                    </a:cubicBezTo>
                    <a:close/>
                    <a:moveTo>
                      <a:pt x="962" y="261"/>
                    </a:moveTo>
                    <a:cubicBezTo>
                      <a:pt x="889" y="309"/>
                      <a:pt x="889" y="309"/>
                      <a:pt x="889" y="309"/>
                    </a:cubicBezTo>
                    <a:cubicBezTo>
                      <a:pt x="875" y="270"/>
                      <a:pt x="875" y="270"/>
                      <a:pt x="875" y="270"/>
                    </a:cubicBezTo>
                    <a:cubicBezTo>
                      <a:pt x="869" y="254"/>
                      <a:pt x="862" y="239"/>
                      <a:pt x="854" y="223"/>
                    </a:cubicBezTo>
                    <a:cubicBezTo>
                      <a:pt x="891" y="232"/>
                      <a:pt x="927" y="245"/>
                      <a:pt x="962" y="261"/>
                    </a:cubicBezTo>
                    <a:close/>
                    <a:moveTo>
                      <a:pt x="48" y="850"/>
                    </a:moveTo>
                    <a:cubicBezTo>
                      <a:pt x="48" y="694"/>
                      <a:pt x="104" y="544"/>
                      <a:pt x="206" y="426"/>
                    </a:cubicBezTo>
                    <a:cubicBezTo>
                      <a:pt x="303" y="315"/>
                      <a:pt x="435" y="240"/>
                      <a:pt x="579" y="214"/>
                    </a:cubicBezTo>
                    <a:cubicBezTo>
                      <a:pt x="603" y="270"/>
                      <a:pt x="608" y="332"/>
                      <a:pt x="594" y="392"/>
                    </a:cubicBezTo>
                    <a:cubicBezTo>
                      <a:pt x="536" y="644"/>
                      <a:pt x="536" y="644"/>
                      <a:pt x="536" y="644"/>
                    </a:cubicBezTo>
                    <a:cubicBezTo>
                      <a:pt x="527" y="634"/>
                      <a:pt x="515" y="627"/>
                      <a:pt x="502" y="625"/>
                    </a:cubicBezTo>
                    <a:cubicBezTo>
                      <a:pt x="484" y="621"/>
                      <a:pt x="467" y="624"/>
                      <a:pt x="453" y="634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288" y="743"/>
                      <a:pt x="288" y="743"/>
                      <a:pt x="288" y="743"/>
                    </a:cubicBezTo>
                    <a:cubicBezTo>
                      <a:pt x="50" y="901"/>
                      <a:pt x="50" y="901"/>
                      <a:pt x="50" y="901"/>
                    </a:cubicBezTo>
                    <a:cubicBezTo>
                      <a:pt x="48" y="884"/>
                      <a:pt x="48" y="867"/>
                      <a:pt x="48" y="850"/>
                    </a:cubicBezTo>
                    <a:close/>
                    <a:moveTo>
                      <a:pt x="638" y="1309"/>
                    </a:moveTo>
                    <a:cubicBezTo>
                      <a:pt x="436" y="1443"/>
                      <a:pt x="436" y="1443"/>
                      <a:pt x="436" y="1443"/>
                    </a:cubicBezTo>
                    <a:cubicBezTo>
                      <a:pt x="235" y="1355"/>
                      <a:pt x="91" y="1169"/>
                      <a:pt x="56" y="953"/>
                    </a:cubicBezTo>
                    <a:cubicBezTo>
                      <a:pt x="294" y="796"/>
                      <a:pt x="294" y="796"/>
                      <a:pt x="294" y="796"/>
                    </a:cubicBezTo>
                    <a:cubicBezTo>
                      <a:pt x="334" y="770"/>
                      <a:pt x="334" y="770"/>
                      <a:pt x="334" y="770"/>
                    </a:cubicBezTo>
                    <a:cubicBezTo>
                      <a:pt x="479" y="674"/>
                      <a:pt x="479" y="674"/>
                      <a:pt x="479" y="674"/>
                    </a:cubicBezTo>
                    <a:cubicBezTo>
                      <a:pt x="483" y="671"/>
                      <a:pt x="487" y="670"/>
                      <a:pt x="492" y="671"/>
                    </a:cubicBezTo>
                    <a:cubicBezTo>
                      <a:pt x="497" y="672"/>
                      <a:pt x="501" y="675"/>
                      <a:pt x="503" y="679"/>
                    </a:cubicBezTo>
                    <a:cubicBezTo>
                      <a:pt x="825" y="1165"/>
                      <a:pt x="825" y="1165"/>
                      <a:pt x="825" y="1165"/>
                    </a:cubicBezTo>
                    <a:cubicBezTo>
                      <a:pt x="827" y="1169"/>
                      <a:pt x="828" y="1173"/>
                      <a:pt x="827" y="1178"/>
                    </a:cubicBezTo>
                    <a:cubicBezTo>
                      <a:pt x="826" y="1182"/>
                      <a:pt x="824" y="1186"/>
                      <a:pt x="820" y="1189"/>
                    </a:cubicBezTo>
                    <a:cubicBezTo>
                      <a:pt x="678" y="1283"/>
                      <a:pt x="678" y="1283"/>
                      <a:pt x="678" y="1283"/>
                    </a:cubicBezTo>
                    <a:moveTo>
                      <a:pt x="1463" y="741"/>
                    </a:moveTo>
                    <a:cubicBezTo>
                      <a:pt x="1460" y="757"/>
                      <a:pt x="1450" y="771"/>
                      <a:pt x="1436" y="781"/>
                    </a:cubicBezTo>
                    <a:cubicBezTo>
                      <a:pt x="1352" y="836"/>
                      <a:pt x="1352" y="836"/>
                      <a:pt x="1352" y="836"/>
                    </a:cubicBezTo>
                    <a:cubicBezTo>
                      <a:pt x="1352" y="836"/>
                      <a:pt x="1352" y="836"/>
                      <a:pt x="1352" y="836"/>
                    </a:cubicBezTo>
                    <a:cubicBezTo>
                      <a:pt x="1053" y="1034"/>
                      <a:pt x="1053" y="1034"/>
                      <a:pt x="1053" y="1034"/>
                    </a:cubicBezTo>
                    <a:cubicBezTo>
                      <a:pt x="1031" y="1049"/>
                      <a:pt x="1004" y="1055"/>
                      <a:pt x="977" y="1051"/>
                    </a:cubicBezTo>
                    <a:cubicBezTo>
                      <a:pt x="939" y="1045"/>
                      <a:pt x="900" y="1053"/>
                      <a:pt x="868" y="1075"/>
                    </a:cubicBezTo>
                    <a:cubicBezTo>
                      <a:pt x="836" y="1095"/>
                      <a:pt x="836" y="1095"/>
                      <a:pt x="836" y="1095"/>
                    </a:cubicBezTo>
                    <a:cubicBezTo>
                      <a:pt x="573" y="697"/>
                      <a:pt x="573" y="697"/>
                      <a:pt x="573" y="697"/>
                    </a:cubicBezTo>
                    <a:cubicBezTo>
                      <a:pt x="641" y="403"/>
                      <a:pt x="641" y="403"/>
                      <a:pt x="641" y="403"/>
                    </a:cubicBezTo>
                    <a:cubicBezTo>
                      <a:pt x="658" y="327"/>
                      <a:pt x="649" y="247"/>
                      <a:pt x="616" y="178"/>
                    </a:cubicBezTo>
                    <a:cubicBezTo>
                      <a:pt x="615" y="177"/>
                      <a:pt x="615" y="176"/>
                      <a:pt x="615" y="176"/>
                    </a:cubicBezTo>
                    <a:cubicBezTo>
                      <a:pt x="608" y="162"/>
                      <a:pt x="601" y="150"/>
                      <a:pt x="593" y="137"/>
                    </a:cubicBezTo>
                    <a:cubicBezTo>
                      <a:pt x="577" y="113"/>
                      <a:pt x="583" y="81"/>
                      <a:pt x="607" y="65"/>
                    </a:cubicBezTo>
                    <a:cubicBezTo>
                      <a:pt x="628" y="52"/>
                      <a:pt x="655" y="54"/>
                      <a:pt x="672" y="71"/>
                    </a:cubicBezTo>
                    <a:cubicBezTo>
                      <a:pt x="718" y="116"/>
                      <a:pt x="718" y="116"/>
                      <a:pt x="718" y="116"/>
                    </a:cubicBezTo>
                    <a:cubicBezTo>
                      <a:pt x="767" y="163"/>
                      <a:pt x="806" y="223"/>
                      <a:pt x="830" y="287"/>
                    </a:cubicBezTo>
                    <a:cubicBezTo>
                      <a:pt x="855" y="354"/>
                      <a:pt x="855" y="354"/>
                      <a:pt x="855" y="354"/>
                    </a:cubicBezTo>
                    <a:cubicBezTo>
                      <a:pt x="855" y="354"/>
                      <a:pt x="855" y="354"/>
                      <a:pt x="855" y="354"/>
                    </a:cubicBezTo>
                    <a:cubicBezTo>
                      <a:pt x="855" y="355"/>
                      <a:pt x="855" y="355"/>
                      <a:pt x="855" y="355"/>
                    </a:cubicBezTo>
                    <a:cubicBezTo>
                      <a:pt x="855" y="355"/>
                      <a:pt x="856" y="356"/>
                      <a:pt x="856" y="356"/>
                    </a:cubicBezTo>
                    <a:cubicBezTo>
                      <a:pt x="856" y="357"/>
                      <a:pt x="857" y="358"/>
                      <a:pt x="857" y="359"/>
                    </a:cubicBezTo>
                    <a:cubicBezTo>
                      <a:pt x="865" y="370"/>
                      <a:pt x="879" y="373"/>
                      <a:pt x="890" y="366"/>
                    </a:cubicBezTo>
                    <a:cubicBezTo>
                      <a:pt x="1145" y="197"/>
                      <a:pt x="1145" y="197"/>
                      <a:pt x="1145" y="197"/>
                    </a:cubicBezTo>
                    <a:cubicBezTo>
                      <a:pt x="1174" y="178"/>
                      <a:pt x="1213" y="186"/>
                      <a:pt x="1232" y="215"/>
                    </a:cubicBezTo>
                    <a:cubicBezTo>
                      <a:pt x="1252" y="244"/>
                      <a:pt x="1244" y="283"/>
                      <a:pt x="1215" y="302"/>
                    </a:cubicBezTo>
                    <a:cubicBezTo>
                      <a:pt x="1193" y="317"/>
                      <a:pt x="1193" y="317"/>
                      <a:pt x="1193" y="317"/>
                    </a:cubicBezTo>
                    <a:cubicBezTo>
                      <a:pt x="1193" y="317"/>
                      <a:pt x="1193" y="317"/>
                      <a:pt x="1193" y="317"/>
                    </a:cubicBezTo>
                    <a:cubicBezTo>
                      <a:pt x="1143" y="349"/>
                      <a:pt x="1143" y="349"/>
                      <a:pt x="1143" y="349"/>
                    </a:cubicBezTo>
                    <a:cubicBezTo>
                      <a:pt x="1143" y="349"/>
                      <a:pt x="1143" y="349"/>
                      <a:pt x="1143" y="350"/>
                    </a:cubicBezTo>
                    <a:cubicBezTo>
                      <a:pt x="1143" y="350"/>
                      <a:pt x="1143" y="350"/>
                      <a:pt x="1142" y="350"/>
                    </a:cubicBezTo>
                    <a:cubicBezTo>
                      <a:pt x="1132" y="358"/>
                      <a:pt x="1129" y="372"/>
                      <a:pt x="1137" y="382"/>
                    </a:cubicBezTo>
                    <a:cubicBezTo>
                      <a:pt x="1144" y="393"/>
                      <a:pt x="1159" y="396"/>
                      <a:pt x="1170" y="389"/>
                    </a:cubicBezTo>
                    <a:cubicBezTo>
                      <a:pt x="1219" y="357"/>
                      <a:pt x="1219" y="357"/>
                      <a:pt x="1219" y="357"/>
                    </a:cubicBezTo>
                    <a:cubicBezTo>
                      <a:pt x="1233" y="347"/>
                      <a:pt x="1250" y="344"/>
                      <a:pt x="1266" y="347"/>
                    </a:cubicBezTo>
                    <a:cubicBezTo>
                      <a:pt x="1283" y="351"/>
                      <a:pt x="1297" y="360"/>
                      <a:pt x="1306" y="374"/>
                    </a:cubicBezTo>
                    <a:cubicBezTo>
                      <a:pt x="1316" y="388"/>
                      <a:pt x="1319" y="405"/>
                      <a:pt x="1316" y="422"/>
                    </a:cubicBezTo>
                    <a:cubicBezTo>
                      <a:pt x="1312" y="438"/>
                      <a:pt x="1303" y="452"/>
                      <a:pt x="1289" y="462"/>
                    </a:cubicBezTo>
                    <a:cubicBezTo>
                      <a:pt x="1217" y="509"/>
                      <a:pt x="1217" y="509"/>
                      <a:pt x="1217" y="509"/>
                    </a:cubicBezTo>
                    <a:cubicBezTo>
                      <a:pt x="1206" y="516"/>
                      <a:pt x="1203" y="531"/>
                      <a:pt x="1210" y="542"/>
                    </a:cubicBezTo>
                    <a:cubicBezTo>
                      <a:pt x="1215" y="549"/>
                      <a:pt x="1223" y="553"/>
                      <a:pt x="1230" y="553"/>
                    </a:cubicBezTo>
                    <a:cubicBezTo>
                      <a:pt x="1235" y="553"/>
                      <a:pt x="1239" y="551"/>
                      <a:pt x="1243" y="549"/>
                    </a:cubicBezTo>
                    <a:cubicBezTo>
                      <a:pt x="1255" y="541"/>
                      <a:pt x="1255" y="541"/>
                      <a:pt x="1255" y="541"/>
                    </a:cubicBezTo>
                    <a:cubicBezTo>
                      <a:pt x="1293" y="516"/>
                      <a:pt x="1293" y="516"/>
                      <a:pt x="1293" y="516"/>
                    </a:cubicBezTo>
                    <a:cubicBezTo>
                      <a:pt x="1322" y="497"/>
                      <a:pt x="1361" y="505"/>
                      <a:pt x="1380" y="534"/>
                    </a:cubicBezTo>
                    <a:cubicBezTo>
                      <a:pt x="1399" y="563"/>
                      <a:pt x="1391" y="602"/>
                      <a:pt x="1362" y="621"/>
                    </a:cubicBezTo>
                    <a:cubicBezTo>
                      <a:pt x="1327" y="645"/>
                      <a:pt x="1327" y="645"/>
                      <a:pt x="1327" y="645"/>
                    </a:cubicBezTo>
                    <a:cubicBezTo>
                      <a:pt x="1327" y="645"/>
                      <a:pt x="1326" y="645"/>
                      <a:pt x="1326" y="645"/>
                    </a:cubicBezTo>
                    <a:cubicBezTo>
                      <a:pt x="1291" y="668"/>
                      <a:pt x="1291" y="668"/>
                      <a:pt x="1291" y="668"/>
                    </a:cubicBezTo>
                    <a:cubicBezTo>
                      <a:pt x="1280" y="676"/>
                      <a:pt x="1277" y="691"/>
                      <a:pt x="1284" y="702"/>
                    </a:cubicBezTo>
                    <a:cubicBezTo>
                      <a:pt x="1289" y="709"/>
                      <a:pt x="1296" y="712"/>
                      <a:pt x="1304" y="712"/>
                    </a:cubicBezTo>
                    <a:cubicBezTo>
                      <a:pt x="1309" y="712"/>
                      <a:pt x="1313" y="711"/>
                      <a:pt x="1317" y="708"/>
                    </a:cubicBezTo>
                    <a:cubicBezTo>
                      <a:pt x="1328" y="701"/>
                      <a:pt x="1328" y="701"/>
                      <a:pt x="1328" y="701"/>
                    </a:cubicBezTo>
                    <a:cubicBezTo>
                      <a:pt x="1367" y="676"/>
                      <a:pt x="1367" y="676"/>
                      <a:pt x="1367" y="676"/>
                    </a:cubicBezTo>
                    <a:cubicBezTo>
                      <a:pt x="1381" y="666"/>
                      <a:pt x="1397" y="663"/>
                      <a:pt x="1414" y="666"/>
                    </a:cubicBezTo>
                    <a:cubicBezTo>
                      <a:pt x="1430" y="670"/>
                      <a:pt x="1445" y="679"/>
                      <a:pt x="1454" y="693"/>
                    </a:cubicBezTo>
                    <a:cubicBezTo>
                      <a:pt x="1463" y="707"/>
                      <a:pt x="1467" y="724"/>
                      <a:pt x="1463" y="74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" name="Line 53"/>
              <p:cNvSpPr>
                <a:spLocks noChangeShapeType="1"/>
              </p:cNvSpPr>
              <p:nvPr/>
            </p:nvSpPr>
            <p:spPr bwMode="auto">
              <a:xfrm>
                <a:off x="3319" y="21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" name="Line 54"/>
              <p:cNvSpPr>
                <a:spLocks noChangeShapeType="1"/>
              </p:cNvSpPr>
              <p:nvPr/>
            </p:nvSpPr>
            <p:spPr bwMode="auto">
              <a:xfrm>
                <a:off x="3319" y="2181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" name="Line 55"/>
              <p:cNvSpPr>
                <a:spLocks noChangeShapeType="1"/>
              </p:cNvSpPr>
              <p:nvPr/>
            </p:nvSpPr>
            <p:spPr bwMode="auto">
              <a:xfrm>
                <a:off x="4702" y="21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" name="Line 56"/>
              <p:cNvSpPr>
                <a:spLocks noChangeShapeType="1"/>
              </p:cNvSpPr>
              <p:nvPr/>
            </p:nvSpPr>
            <p:spPr bwMode="auto">
              <a:xfrm>
                <a:off x="4702" y="21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23" name="Freeform 60"/>
            <p:cNvSpPr>
              <a:spLocks/>
            </p:cNvSpPr>
            <p:nvPr/>
          </p:nvSpPr>
          <p:spPr bwMode="auto">
            <a:xfrm>
              <a:off x="2946244" y="2887879"/>
              <a:ext cx="88090" cy="122581"/>
            </a:xfrm>
            <a:custGeom>
              <a:avLst/>
              <a:gdLst>
                <a:gd name="T0" fmla="*/ 310 w 310"/>
                <a:gd name="T1" fmla="*/ 407 h 433"/>
                <a:gd name="T2" fmla="*/ 47 w 310"/>
                <a:gd name="T3" fmla="*/ 14 h 433"/>
                <a:gd name="T4" fmla="*/ 14 w 310"/>
                <a:gd name="T5" fmla="*/ 8 h 433"/>
                <a:gd name="T6" fmla="*/ 7 w 310"/>
                <a:gd name="T7" fmla="*/ 41 h 433"/>
                <a:gd name="T8" fmla="*/ 270 w 310"/>
                <a:gd name="T9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33">
                  <a:moveTo>
                    <a:pt x="310" y="407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0" y="3"/>
                    <a:pt x="25" y="0"/>
                    <a:pt x="14" y="8"/>
                  </a:cubicBezTo>
                  <a:cubicBezTo>
                    <a:pt x="3" y="15"/>
                    <a:pt x="0" y="30"/>
                    <a:pt x="7" y="41"/>
                  </a:cubicBezTo>
                  <a:cubicBezTo>
                    <a:pt x="270" y="433"/>
                    <a:pt x="270" y="433"/>
                    <a:pt x="270" y="433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Line 61"/>
            <p:cNvSpPr>
              <a:spLocks noChangeShapeType="1"/>
            </p:cNvSpPr>
            <p:nvPr/>
          </p:nvSpPr>
          <p:spPr bwMode="auto">
            <a:xfrm>
              <a:off x="3046452" y="300789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Line 62"/>
            <p:cNvSpPr>
              <a:spLocks noChangeShapeType="1"/>
            </p:cNvSpPr>
            <p:nvPr/>
          </p:nvSpPr>
          <p:spPr bwMode="auto">
            <a:xfrm>
              <a:off x="3046452" y="300789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63"/>
            <p:cNvSpPr>
              <a:spLocks/>
            </p:cNvSpPr>
            <p:nvPr/>
          </p:nvSpPr>
          <p:spPr bwMode="auto">
            <a:xfrm>
              <a:off x="3036198" y="30179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Line 64"/>
            <p:cNvSpPr>
              <a:spLocks noChangeShapeType="1"/>
            </p:cNvSpPr>
            <p:nvPr/>
          </p:nvSpPr>
          <p:spPr bwMode="auto">
            <a:xfrm>
              <a:off x="3017788" y="303026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Line 65"/>
            <p:cNvSpPr>
              <a:spLocks noChangeShapeType="1"/>
            </p:cNvSpPr>
            <p:nvPr/>
          </p:nvSpPr>
          <p:spPr bwMode="auto">
            <a:xfrm>
              <a:off x="3017788" y="303026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Line 66"/>
            <p:cNvSpPr>
              <a:spLocks noChangeShapeType="1"/>
            </p:cNvSpPr>
            <p:nvPr/>
          </p:nvSpPr>
          <p:spPr bwMode="auto">
            <a:xfrm>
              <a:off x="2907092" y="286131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Line 67"/>
            <p:cNvSpPr>
              <a:spLocks noChangeShapeType="1"/>
            </p:cNvSpPr>
            <p:nvPr/>
          </p:nvSpPr>
          <p:spPr bwMode="auto">
            <a:xfrm>
              <a:off x="2907092" y="286131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68"/>
            <p:cNvSpPr>
              <a:spLocks/>
            </p:cNvSpPr>
            <p:nvPr/>
          </p:nvSpPr>
          <p:spPr bwMode="auto">
            <a:xfrm>
              <a:off x="2923405" y="28503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Line 69"/>
            <p:cNvSpPr>
              <a:spLocks noChangeShapeType="1"/>
            </p:cNvSpPr>
            <p:nvPr/>
          </p:nvSpPr>
          <p:spPr bwMode="auto">
            <a:xfrm>
              <a:off x="2939485" y="285595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Line 70"/>
            <p:cNvSpPr>
              <a:spLocks noChangeShapeType="1"/>
            </p:cNvSpPr>
            <p:nvPr/>
          </p:nvSpPr>
          <p:spPr bwMode="auto">
            <a:xfrm>
              <a:off x="2939485" y="285595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71"/>
            <p:cNvSpPr>
              <a:spLocks/>
            </p:cNvSpPr>
            <p:nvPr/>
          </p:nvSpPr>
          <p:spPr bwMode="auto">
            <a:xfrm>
              <a:off x="2925270" y="2858049"/>
              <a:ext cx="21207" cy="21673"/>
            </a:xfrm>
            <a:custGeom>
              <a:avLst/>
              <a:gdLst>
                <a:gd name="T0" fmla="*/ 0 w 75"/>
                <a:gd name="T1" fmla="*/ 26 h 77"/>
                <a:gd name="T2" fmla="*/ 28 w 75"/>
                <a:gd name="T3" fmla="*/ 67 h 77"/>
                <a:gd name="T4" fmla="*/ 47 w 75"/>
                <a:gd name="T5" fmla="*/ 77 h 77"/>
                <a:gd name="T6" fmla="*/ 61 w 75"/>
                <a:gd name="T7" fmla="*/ 73 h 77"/>
                <a:gd name="T8" fmla="*/ 67 w 75"/>
                <a:gd name="T9" fmla="*/ 40 h 77"/>
                <a:gd name="T10" fmla="*/ 40 w 75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77">
                  <a:moveTo>
                    <a:pt x="0" y="26"/>
                  </a:moveTo>
                  <a:cubicBezTo>
                    <a:pt x="28" y="67"/>
                    <a:pt x="28" y="67"/>
                    <a:pt x="28" y="67"/>
                  </a:cubicBezTo>
                  <a:cubicBezTo>
                    <a:pt x="32" y="74"/>
                    <a:pt x="40" y="77"/>
                    <a:pt x="47" y="77"/>
                  </a:cubicBezTo>
                  <a:cubicBezTo>
                    <a:pt x="52" y="77"/>
                    <a:pt x="57" y="76"/>
                    <a:pt x="61" y="73"/>
                  </a:cubicBezTo>
                  <a:cubicBezTo>
                    <a:pt x="72" y="66"/>
                    <a:pt x="75" y="51"/>
                    <a:pt x="67" y="4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72"/>
            <p:cNvSpPr>
              <a:spLocks/>
            </p:cNvSpPr>
            <p:nvPr/>
          </p:nvSpPr>
          <p:spPr bwMode="auto">
            <a:xfrm>
              <a:off x="3185113" y="2786971"/>
              <a:ext cx="2563" cy="5360"/>
            </a:xfrm>
            <a:custGeom>
              <a:avLst/>
              <a:gdLst>
                <a:gd name="T0" fmla="*/ 0 w 9"/>
                <a:gd name="T1" fmla="*/ 18 h 19"/>
                <a:gd name="T2" fmla="*/ 0 w 9"/>
                <a:gd name="T3" fmla="*/ 19 h 19"/>
                <a:gd name="T4" fmla="*/ 9 w 9"/>
                <a:gd name="T5" fmla="*/ 0 h 19"/>
                <a:gd name="T6" fmla="*/ 0 w 9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8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3" y="12"/>
                    <a:pt x="6" y="6"/>
                    <a:pt x="9" y="0"/>
                  </a:cubicBezTo>
                  <a:cubicBezTo>
                    <a:pt x="6" y="6"/>
                    <a:pt x="3" y="12"/>
                    <a:pt x="0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8175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19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Merci.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18622" y="2708049"/>
            <a:ext cx="3524903" cy="1080000"/>
          </a:xfrm>
        </p:spPr>
        <p:txBody>
          <a:bodyPr/>
          <a:lstStyle/>
          <a:p>
            <a:r>
              <a:rPr lang="fr-FR" dirty="0" smtClean="0"/>
              <a:t>J’espère que la présentation était claire</a:t>
            </a:r>
            <a:r>
              <a:rPr lang="fr-FR" dirty="0"/>
              <a:t> </a:t>
            </a:r>
            <a:r>
              <a:rPr lang="fr-FR" dirty="0" smtClean="0"/>
              <a:t>et vous aidera.</a:t>
            </a:r>
          </a:p>
        </p:txBody>
      </p:sp>
    </p:spTree>
    <p:extLst>
      <p:ext uri="{BB962C8B-B14F-4D97-AF65-F5344CB8AC3E}">
        <p14:creationId xmlns:p14="http://schemas.microsoft.com/office/powerpoint/2010/main" val="7925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4000" dirty="0" smtClean="0"/>
              <a:t>01</a:t>
            </a:r>
            <a:endParaRPr lang="fr-FR" sz="400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MODE d’EMPLOI : récapitulatif projets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2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fr-FR" sz="4000" dirty="0" smtClean="0"/>
              <a:t>02</a:t>
            </a:r>
            <a:endParaRPr lang="fr-FR" sz="40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 smtClean="0"/>
              <a:t>MODE D’EMPLOI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fr-FR" sz="4000" dirty="0" smtClean="0"/>
              <a:t>03</a:t>
            </a:r>
            <a:endParaRPr lang="fr-FR" sz="400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fr-FR" sz="4000" dirty="0" smtClean="0"/>
              <a:t>04</a:t>
            </a:r>
            <a:endParaRPr lang="fr-FR" sz="4000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 smtClean="0"/>
              <a:t>DIFFÉRENCE AVEC L’ANCIENNE VERSION</a:t>
            </a:r>
            <a:endParaRPr lang="fr-FR" dirty="0"/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01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C4F4B-DC3B-4D1B-AF91-A0BBB7F3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525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4</a:t>
            </a:fld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Emplacement</a:t>
            </a:r>
            <a:endParaRPr lang="fr-FR" dirty="0"/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 rotWithShape="1">
          <a:blip r:embed="rId2"/>
          <a:srcRect l="6001" r="16370"/>
          <a:stretch/>
        </p:blipFill>
        <p:spPr>
          <a:xfrm>
            <a:off x="1292218" y="1826523"/>
            <a:ext cx="9605339" cy="37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5</a:t>
            </a:fld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page</a:t>
            </a:r>
            <a:endParaRPr lang="fr-FR" dirty="0"/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06" y="1478447"/>
            <a:ext cx="8081963" cy="44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6</a:t>
            </a:fld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page</a:t>
            </a:r>
            <a:endParaRPr lang="fr-FR" dirty="0"/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525814"/>
            <a:ext cx="8281450" cy="45948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9137" y="2637014"/>
            <a:ext cx="8281450" cy="118624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9137" y="3860801"/>
            <a:ext cx="8281450" cy="38992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9137" y="4512870"/>
            <a:ext cx="8281450" cy="1669627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71537" y="4288262"/>
            <a:ext cx="1278539" cy="162824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000587" y="2559660"/>
            <a:ext cx="1658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200" dirty="0" smtClean="0">
                <a:solidFill>
                  <a:srgbClr val="CF022B"/>
                </a:solidFill>
              </a:rPr>
              <a:t>1ère filtration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9000587" y="3799017"/>
            <a:ext cx="1658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200" dirty="0" smtClean="0">
                <a:solidFill>
                  <a:srgbClr val="CF022B"/>
                </a:solidFill>
              </a:rPr>
              <a:t>2e filtration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150076" y="4235871"/>
            <a:ext cx="1658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200" dirty="0" smtClean="0">
                <a:solidFill>
                  <a:srgbClr val="CF022B"/>
                </a:solidFill>
              </a:rPr>
              <a:t>Options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9000587" y="4502007"/>
            <a:ext cx="1658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200" dirty="0" smtClean="0">
                <a:solidFill>
                  <a:srgbClr val="CF022B"/>
                </a:solidFill>
              </a:rPr>
              <a:t>Le tableau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77137" y="4261587"/>
            <a:ext cx="1296988" cy="14848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9000587" y="4189627"/>
            <a:ext cx="1658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200" dirty="0" smtClean="0">
                <a:solidFill>
                  <a:srgbClr val="CF022B"/>
                </a:solidFill>
              </a:rPr>
              <a:t>Recherche</a:t>
            </a:r>
          </a:p>
        </p:txBody>
      </p:sp>
    </p:spTree>
    <p:extLst>
      <p:ext uri="{BB962C8B-B14F-4D97-AF65-F5344CB8AC3E}">
        <p14:creationId xmlns:p14="http://schemas.microsoft.com/office/powerpoint/2010/main" val="476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7</a:t>
            </a:fld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page</a:t>
            </a:r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9137" y="1923301"/>
            <a:ext cx="321563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dirty="0" smtClean="0">
                <a:solidFill>
                  <a:srgbClr val="CF022B"/>
                </a:solidFill>
              </a:rPr>
              <a:t>1ère filtration</a:t>
            </a:r>
            <a:r>
              <a:rPr lang="fr-FR" sz="1600" dirty="0">
                <a:solidFill>
                  <a:srgbClr val="CF022B"/>
                </a:solidFill>
              </a:rPr>
              <a:t> </a:t>
            </a:r>
            <a:r>
              <a:rPr lang="fr-FR" sz="1600" dirty="0" smtClean="0">
                <a:solidFill>
                  <a:srgbClr val="CF022B"/>
                </a:solidFill>
              </a:rPr>
              <a:t>: </a:t>
            </a:r>
          </a:p>
          <a:p>
            <a:pPr>
              <a:spcBef>
                <a:spcPts val="600"/>
              </a:spcBef>
            </a:pPr>
            <a:r>
              <a:rPr lang="fr-FR" sz="1400" dirty="0" smtClean="0"/>
              <a:t>Envoi une requête au serveur pour récupérer les données, en fonction des paramètres de filtration renseignés. </a:t>
            </a:r>
            <a:endParaRPr lang="fr-FR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909523" y="1923301"/>
            <a:ext cx="249836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dirty="0" smtClean="0">
                <a:solidFill>
                  <a:srgbClr val="CF022B"/>
                </a:solidFill>
              </a:rPr>
              <a:t>2e filtration</a:t>
            </a:r>
            <a:r>
              <a:rPr lang="fr-FR" sz="1600" dirty="0">
                <a:solidFill>
                  <a:srgbClr val="CF022B"/>
                </a:solidFill>
              </a:rPr>
              <a:t> </a:t>
            </a:r>
            <a:r>
              <a:rPr lang="fr-FR" sz="1600" dirty="0" smtClean="0">
                <a:solidFill>
                  <a:srgbClr val="CF022B"/>
                </a:solidFill>
              </a:rPr>
              <a:t>: </a:t>
            </a:r>
          </a:p>
          <a:p>
            <a:pPr>
              <a:spcBef>
                <a:spcPts val="600"/>
              </a:spcBef>
            </a:pPr>
            <a:r>
              <a:rPr lang="fr-FR" sz="1400" dirty="0" smtClean="0"/>
              <a:t>Filtre dynamiquement le tableau.  </a:t>
            </a:r>
            <a:endParaRPr lang="fr-FR" sz="1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719137" y="3781677"/>
            <a:ext cx="333755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dirty="0" smtClean="0">
                <a:solidFill>
                  <a:srgbClr val="CF022B"/>
                </a:solidFill>
              </a:rPr>
              <a:t>Options : </a:t>
            </a:r>
          </a:p>
          <a:p>
            <a:pPr>
              <a:spcBef>
                <a:spcPts val="600"/>
              </a:spcBef>
            </a:pPr>
            <a:r>
              <a:rPr lang="fr-FR" sz="1400" u="sng" dirty="0" smtClean="0"/>
              <a:t>Affichage</a:t>
            </a:r>
            <a:r>
              <a:rPr lang="fr-FR" sz="1400" dirty="0" smtClean="0"/>
              <a:t> : permet de choisir les colonnes à afficher</a:t>
            </a:r>
          </a:p>
          <a:p>
            <a:pPr>
              <a:spcBef>
                <a:spcPts val="600"/>
              </a:spcBef>
            </a:pPr>
            <a:r>
              <a:rPr lang="fr-FR" sz="1400" u="sng" dirty="0" smtClean="0"/>
              <a:t>Copier tableau </a:t>
            </a:r>
            <a:r>
              <a:rPr lang="fr-FR" sz="1400" dirty="0" smtClean="0"/>
              <a:t>: copie le tableau en fonction des colonnes affichées 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4845706" y="3781677"/>
            <a:ext cx="24983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dirty="0" smtClean="0">
                <a:solidFill>
                  <a:srgbClr val="CF022B"/>
                </a:solidFill>
              </a:rPr>
              <a:t>Tableau: </a:t>
            </a:r>
          </a:p>
          <a:p>
            <a:pPr>
              <a:spcBef>
                <a:spcPts val="600"/>
              </a:spcBef>
            </a:pPr>
            <a:r>
              <a:rPr lang="fr-FR" sz="1400" dirty="0" smtClean="0"/>
              <a:t>Tableau des données. </a:t>
            </a:r>
            <a:endParaRPr lang="fr-FR" sz="1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8504979" y="1923301"/>
            <a:ext cx="237016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dirty="0" smtClean="0">
                <a:solidFill>
                  <a:srgbClr val="CF022B"/>
                </a:solidFill>
              </a:rPr>
              <a:t>Recherche : </a:t>
            </a:r>
          </a:p>
          <a:p>
            <a:pPr>
              <a:spcBef>
                <a:spcPts val="600"/>
              </a:spcBef>
            </a:pPr>
            <a:r>
              <a:rPr lang="fr-FR" sz="1400" dirty="0" smtClean="0"/>
              <a:t>Recherche dans tout le tableau la/les données correspondante(nt) à la saisie renseignée.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0057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DAF23-3952-4BE0-A904-35EE3DCB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02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FA70B-34D4-4D7E-8D44-380743E2A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Mode d’emploi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1CBC23-8D70-4C88-A770-98AE0636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C4F4B-DC3B-4D1B-AF91-A0BBB7F3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A587B-5814-4D9B-9598-FE9CB954CB01}" type="slidenum">
              <a:rPr lang="fr-FR" smtClean="0"/>
              <a:pPr lvl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150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Lancez ATOM</a:t>
            </a:r>
            <a:endParaRPr lang="fr-FR" dirty="0"/>
          </a:p>
          <a:p>
            <a:pPr lvl="1"/>
            <a:r>
              <a:rPr lang="fr-FR" dirty="0" smtClean="0"/>
              <a:t>Puis connectez vous</a:t>
            </a:r>
          </a:p>
          <a:p>
            <a:r>
              <a:rPr lang="fr-FR" dirty="0" smtClean="0"/>
              <a:t>Allez dans</a:t>
            </a:r>
          </a:p>
          <a:p>
            <a:pPr lvl="1"/>
            <a:r>
              <a:rPr lang="fr-FR" dirty="0" smtClean="0"/>
              <a:t>« Suivi projets »</a:t>
            </a:r>
          </a:p>
          <a:p>
            <a:pPr lvl="2"/>
            <a:r>
              <a:rPr lang="fr-FR" dirty="0" smtClean="0"/>
              <a:t>Puis « Récapitulatifs projets »</a:t>
            </a:r>
          </a:p>
          <a:p>
            <a:r>
              <a:rPr lang="fr-FR" dirty="0" smtClean="0"/>
              <a:t>Filtrez les données à travers le 1</a:t>
            </a:r>
            <a:r>
              <a:rPr lang="fr-FR" baseline="30000" dirty="0" smtClean="0"/>
              <a:t>er</a:t>
            </a:r>
            <a:r>
              <a:rPr lang="fr-FR" dirty="0" smtClean="0"/>
              <a:t> système de filtration</a:t>
            </a:r>
          </a:p>
          <a:p>
            <a:pPr lvl="1"/>
            <a:r>
              <a:rPr lang="fr-FR" dirty="0" smtClean="0"/>
              <a:t>Dans la section « Projet » renseignez le(s) type(s), état(s), domaine(s), etc… du projet. </a:t>
            </a:r>
          </a:p>
          <a:p>
            <a:pPr lvl="1"/>
            <a:r>
              <a:rPr lang="fr-FR" dirty="0" smtClean="0"/>
              <a:t>Dans la section « Composant » renseignez les composants</a:t>
            </a:r>
          </a:p>
          <a:p>
            <a:pPr lvl="1"/>
            <a:r>
              <a:rPr lang="fr-FR" dirty="0" smtClean="0"/>
              <a:t>Dans la section « Affichage » renseignez les composants et colonnes à afficher. </a:t>
            </a:r>
          </a:p>
          <a:p>
            <a:pPr lvl="2"/>
            <a:r>
              <a:rPr lang="fr-FR" dirty="0" smtClean="0"/>
              <a:t>La section « Mes filtres » vous permet de sauvegarder des filtres, pour gagner du temps.</a:t>
            </a:r>
          </a:p>
          <a:p>
            <a:r>
              <a:rPr lang="fr-FR" dirty="0" smtClean="0"/>
              <a:t>Cliquez sur « Appliquez »</a:t>
            </a:r>
          </a:p>
          <a:p>
            <a:pPr lvl="2"/>
            <a:r>
              <a:rPr lang="fr-FR" dirty="0" smtClean="0"/>
              <a:t>Une requête est envoyé au serveur et vous génère ensuite le tableau. Si le temps de réponse est trop long, un message vous sera affiché, vous demandant de filtrer d’avantage. </a:t>
            </a:r>
          </a:p>
          <a:p>
            <a:pPr lvl="1"/>
            <a:endParaRPr lang="fr-FR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MODE d’EMPLOI : récapitulatif projets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t>9</a:t>
            </a:fld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Générer le tableau 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 d’emploi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27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pra Steria Group">
  <a:themeElements>
    <a:clrScheme name="Personnalisé 96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1" id="{3E372219-1E86-439A-93A8-55BAA73EF289}" vid="{1CB676AD-686A-4337-9015-292442AE908B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6AEADD85C12E4AA7E87014F348459D" ma:contentTypeVersion="10" ma:contentTypeDescription="Crée un document." ma:contentTypeScope="" ma:versionID="bbf9411bd81ec221c1a97870785dc527">
  <xsd:schema xmlns:xsd="http://www.w3.org/2001/XMLSchema" xmlns:xs="http://www.w3.org/2001/XMLSchema" xmlns:p="http://schemas.microsoft.com/office/2006/metadata/properties" xmlns:ns2="3178473c-58e6-4bd5-a91f-c4ae20399444" xmlns:ns3="41f22422-85ec-4a38-a88d-c6b097469e2a" targetNamespace="http://schemas.microsoft.com/office/2006/metadata/properties" ma:root="true" ma:fieldsID="6e759d772441177a0210e81ecbb62a2d" ns2:_="" ns3:_="">
    <xsd:import namespace="3178473c-58e6-4bd5-a91f-c4ae20399444"/>
    <xsd:import namespace="41f22422-85ec-4a38-a88d-c6b097469e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78473c-58e6-4bd5-a91f-c4ae203994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f22422-85ec-4a38-a88d-c6b097469e2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5B87FC-F136-4720-BEF2-A7913CC107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78473c-58e6-4bd5-a91f-c4ae20399444"/>
    <ds:schemaRef ds:uri="41f22422-85ec-4a38-a88d-c6b097469e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3CDE10-8C2E-4455-8DFD-39DE870FAAA8}">
  <ds:schemaRefs>
    <ds:schemaRef ds:uri="6af4be61-0375-4a14-9ce6-5ca9e087a517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8a6d2d3e-b99c-4c15-93bd-04a185ad659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DOC_RecapProjet</Template>
  <TotalTime>454</TotalTime>
  <Words>671</Words>
  <Application>Microsoft Office PowerPoint</Application>
  <PresentationFormat>Grand écran</PresentationFormat>
  <Paragraphs>146</Paragraphs>
  <Slides>19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2" baseType="lpstr">
      <vt:lpstr>Arial</vt:lpstr>
      <vt:lpstr>Tahoma</vt:lpstr>
      <vt:lpstr>Sopra Steria Group</vt:lpstr>
      <vt:lpstr> RECAPITULATIF PROJETS</vt:lpstr>
      <vt:lpstr>Sommaire</vt:lpstr>
      <vt:lpstr>01</vt:lpstr>
      <vt:lpstr>Présentation</vt:lpstr>
      <vt:lpstr>Présentation</vt:lpstr>
      <vt:lpstr>Présentation</vt:lpstr>
      <vt:lpstr>Présentation</vt:lpstr>
      <vt:lpstr>02</vt:lpstr>
      <vt:lpstr>Mode d’emploi</vt:lpstr>
      <vt:lpstr>Mode d’emploi</vt:lpstr>
      <vt:lpstr>Mode d’emploi</vt:lpstr>
      <vt:lpstr>Mode d’emploi</vt:lpstr>
      <vt:lpstr>03</vt:lpstr>
      <vt:lpstr>Démonstration</vt:lpstr>
      <vt:lpstr>04</vt:lpstr>
      <vt:lpstr>Différence avec l’ancienne version</vt:lpstr>
      <vt:lpstr>Différence avec l’ancienne version</vt:lpstr>
      <vt:lpstr>Différence avec l’ancienne version</vt:lpstr>
      <vt:lpstr>Merci.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RECAPITULATIF PROJETS</dc:title>
  <dc:creator>SAUTER Victor</dc:creator>
  <cp:lastModifiedBy>SAUTER Victor</cp:lastModifiedBy>
  <cp:revision>77</cp:revision>
  <cp:lastPrinted>2019-06-20T07:36:54Z</cp:lastPrinted>
  <dcterms:created xsi:type="dcterms:W3CDTF">2020-11-02T08:55:23Z</dcterms:created>
  <dcterms:modified xsi:type="dcterms:W3CDTF">2021-05-06T07:23:15Z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0x0101004E6AEADD85C12E4AA7E87014F348459D</vt:lpwstr>
  </property>
</Properties>
</file>